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2" r:id="rId3"/>
    <p:sldId id="263" r:id="rId4"/>
    <p:sldId id="265" r:id="rId5"/>
    <p:sldId id="266" r:id="rId6"/>
    <p:sldId id="268" r:id="rId7"/>
    <p:sldId id="267" r:id="rId8"/>
    <p:sldId id="270" r:id="rId9"/>
    <p:sldId id="269" r:id="rId10"/>
    <p:sldId id="272" r:id="rId11"/>
    <p:sldId id="274" r:id="rId12"/>
    <p:sldId id="276" r:id="rId13"/>
    <p:sldId id="277" r:id="rId14"/>
    <p:sldId id="283" r:id="rId15"/>
    <p:sldId id="284" r:id="rId16"/>
    <p:sldId id="285" r:id="rId17"/>
    <p:sldId id="286" r:id="rId18"/>
    <p:sldId id="275" r:id="rId19"/>
    <p:sldId id="271" r:id="rId20"/>
    <p:sldId id="287" r:id="rId21"/>
    <p:sldId id="288" r:id="rId22"/>
    <p:sldId id="290" r:id="rId23"/>
    <p:sldId id="292" r:id="rId24"/>
    <p:sldId id="293" r:id="rId25"/>
    <p:sldId id="294" r:id="rId26"/>
    <p:sldId id="295" r:id="rId27"/>
    <p:sldId id="296" r:id="rId28"/>
    <p:sldId id="297" r:id="rId29"/>
    <p:sldId id="298" r:id="rId30"/>
    <p:sldId id="299" r:id="rId31"/>
    <p:sldId id="280"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7404"/>
    <a:srgbClr val="0066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3CCAAD-4F73-4E98-B9EC-019193A7534F}" v="30" dt="2024-05-07T10:11:18.9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o Ferrario" userId="143b24b9-aeb6-40f2-bc42-9e3b5da9765f" providerId="ADAL" clId="{723CCAAD-4F73-4E98-B9EC-019193A7534F}"/>
    <pc:docChg chg="undo custSel addSld delSld modSld sldOrd">
      <pc:chgData name="Franco Ferrario" userId="143b24b9-aeb6-40f2-bc42-9e3b5da9765f" providerId="ADAL" clId="{723CCAAD-4F73-4E98-B9EC-019193A7534F}" dt="2024-05-07T10:11:33.711" v="8926" actId="20577"/>
      <pc:docMkLst>
        <pc:docMk/>
      </pc:docMkLst>
      <pc:sldChg chg="modSp mod">
        <pc:chgData name="Franco Ferrario" userId="143b24b9-aeb6-40f2-bc42-9e3b5da9765f" providerId="ADAL" clId="{723CCAAD-4F73-4E98-B9EC-019193A7534F}" dt="2024-05-07T10:04:51.078" v="8749" actId="20577"/>
        <pc:sldMkLst>
          <pc:docMk/>
          <pc:sldMk cId="705953386" sldId="256"/>
        </pc:sldMkLst>
        <pc:spChg chg="mod">
          <ac:chgData name="Franco Ferrario" userId="143b24b9-aeb6-40f2-bc42-9e3b5da9765f" providerId="ADAL" clId="{723CCAAD-4F73-4E98-B9EC-019193A7534F}" dt="2024-05-07T10:04:51.078" v="8749" actId="20577"/>
          <ac:spMkLst>
            <pc:docMk/>
            <pc:sldMk cId="705953386" sldId="256"/>
            <ac:spMk id="2" creationId="{0B36D819-1457-BC54-021F-F667A12F6F78}"/>
          </ac:spMkLst>
        </pc:spChg>
        <pc:spChg chg="mod">
          <ac:chgData name="Franco Ferrario" userId="143b24b9-aeb6-40f2-bc42-9e3b5da9765f" providerId="ADAL" clId="{723CCAAD-4F73-4E98-B9EC-019193A7534F}" dt="2024-05-07T10:04:42.342" v="8740" actId="20577"/>
          <ac:spMkLst>
            <pc:docMk/>
            <pc:sldMk cId="705953386" sldId="256"/>
            <ac:spMk id="3" creationId="{4DEF6E98-FC7E-E4E1-AEF2-C4940A1EFCFF}"/>
          </ac:spMkLst>
        </pc:spChg>
      </pc:sldChg>
      <pc:sldChg chg="modSp del mod">
        <pc:chgData name="Franco Ferrario" userId="143b24b9-aeb6-40f2-bc42-9e3b5da9765f" providerId="ADAL" clId="{723CCAAD-4F73-4E98-B9EC-019193A7534F}" dt="2024-05-07T10:05:05.858" v="8750" actId="47"/>
        <pc:sldMkLst>
          <pc:docMk/>
          <pc:sldMk cId="3733207775" sldId="257"/>
        </pc:sldMkLst>
        <pc:spChg chg="mod">
          <ac:chgData name="Franco Ferrario" userId="143b24b9-aeb6-40f2-bc42-9e3b5da9765f" providerId="ADAL" clId="{723CCAAD-4F73-4E98-B9EC-019193A7534F}" dt="2024-02-25T12:47:30.536" v="10" actId="20577"/>
          <ac:spMkLst>
            <pc:docMk/>
            <pc:sldMk cId="3733207775" sldId="257"/>
            <ac:spMk id="2" creationId="{C95624FF-634E-62E8-AE35-8F58E6C87411}"/>
          </ac:spMkLst>
        </pc:spChg>
        <pc:spChg chg="mod">
          <ac:chgData name="Franco Ferrario" userId="143b24b9-aeb6-40f2-bc42-9e3b5da9765f" providerId="ADAL" clId="{723CCAAD-4F73-4E98-B9EC-019193A7534F}" dt="2024-04-16T07:14:33.260" v="2529" actId="1076"/>
          <ac:spMkLst>
            <pc:docMk/>
            <pc:sldMk cId="3733207775" sldId="257"/>
            <ac:spMk id="3" creationId="{EFD3FADE-4902-E2CE-B721-EDA340C65A5D}"/>
          </ac:spMkLst>
        </pc:spChg>
      </pc:sldChg>
      <pc:sldChg chg="del">
        <pc:chgData name="Franco Ferrario" userId="143b24b9-aeb6-40f2-bc42-9e3b5da9765f" providerId="ADAL" clId="{723CCAAD-4F73-4E98-B9EC-019193A7534F}" dt="2024-02-25T13:04:40.420" v="1246" actId="47"/>
        <pc:sldMkLst>
          <pc:docMk/>
          <pc:sldMk cId="43048885" sldId="259"/>
        </pc:sldMkLst>
      </pc:sldChg>
      <pc:sldChg chg="del">
        <pc:chgData name="Franco Ferrario" userId="143b24b9-aeb6-40f2-bc42-9e3b5da9765f" providerId="ADAL" clId="{723CCAAD-4F73-4E98-B9EC-019193A7534F}" dt="2024-02-25T13:04:40.420" v="1246" actId="47"/>
        <pc:sldMkLst>
          <pc:docMk/>
          <pc:sldMk cId="2592812522" sldId="260"/>
        </pc:sldMkLst>
      </pc:sldChg>
      <pc:sldChg chg="del">
        <pc:chgData name="Franco Ferrario" userId="143b24b9-aeb6-40f2-bc42-9e3b5da9765f" providerId="ADAL" clId="{723CCAAD-4F73-4E98-B9EC-019193A7534F}" dt="2024-02-25T13:04:44.304" v="1247" actId="47"/>
        <pc:sldMkLst>
          <pc:docMk/>
          <pc:sldMk cId="723292981" sldId="261"/>
        </pc:sldMkLst>
      </pc:sldChg>
      <pc:sldChg chg="del">
        <pc:chgData name="Franco Ferrario" userId="143b24b9-aeb6-40f2-bc42-9e3b5da9765f" providerId="ADAL" clId="{723CCAAD-4F73-4E98-B9EC-019193A7534F}" dt="2024-02-25T13:04:40.420" v="1246" actId="47"/>
        <pc:sldMkLst>
          <pc:docMk/>
          <pc:sldMk cId="2625627219" sldId="262"/>
        </pc:sldMkLst>
      </pc:sldChg>
      <pc:sldChg chg="modSp mod">
        <pc:chgData name="Franco Ferrario" userId="143b24b9-aeb6-40f2-bc42-9e3b5da9765f" providerId="ADAL" clId="{723CCAAD-4F73-4E98-B9EC-019193A7534F}" dt="2024-05-07T10:05:23.513" v="8757" actId="20577"/>
        <pc:sldMkLst>
          <pc:docMk/>
          <pc:sldMk cId="881421857" sldId="263"/>
        </pc:sldMkLst>
        <pc:spChg chg="mod">
          <ac:chgData name="Franco Ferrario" userId="143b24b9-aeb6-40f2-bc42-9e3b5da9765f" providerId="ADAL" clId="{723CCAAD-4F73-4E98-B9EC-019193A7534F}" dt="2024-05-07T10:05:23.513" v="8757" actId="20577"/>
          <ac:spMkLst>
            <pc:docMk/>
            <pc:sldMk cId="881421857" sldId="263"/>
            <ac:spMk id="2" creationId="{B5CBBFA5-9B08-A71E-8B01-1E81234762EB}"/>
          </ac:spMkLst>
        </pc:spChg>
      </pc:sldChg>
      <pc:sldChg chg="modSp del mod">
        <pc:chgData name="Franco Ferrario" userId="143b24b9-aeb6-40f2-bc42-9e3b5da9765f" providerId="ADAL" clId="{723CCAAD-4F73-4E98-B9EC-019193A7534F}" dt="2024-05-07T10:05:35.959" v="8758" actId="47"/>
        <pc:sldMkLst>
          <pc:docMk/>
          <pc:sldMk cId="554174903" sldId="264"/>
        </pc:sldMkLst>
        <pc:spChg chg="mod">
          <ac:chgData name="Franco Ferrario" userId="143b24b9-aeb6-40f2-bc42-9e3b5da9765f" providerId="ADAL" clId="{723CCAAD-4F73-4E98-B9EC-019193A7534F}" dt="2024-02-25T13:05:32.033" v="1281" actId="6549"/>
          <ac:spMkLst>
            <pc:docMk/>
            <pc:sldMk cId="554174903" sldId="264"/>
            <ac:spMk id="3" creationId="{4DEF6E98-FC7E-E4E1-AEF2-C4940A1EFCFF}"/>
          </ac:spMkLst>
        </pc:spChg>
      </pc:sldChg>
      <pc:sldChg chg="delSp modSp add del mod">
        <pc:chgData name="Franco Ferrario" userId="143b24b9-aeb6-40f2-bc42-9e3b5da9765f" providerId="ADAL" clId="{723CCAAD-4F73-4E98-B9EC-019193A7534F}" dt="2024-04-16T07:29:28.451" v="2543" actId="1076"/>
        <pc:sldMkLst>
          <pc:docMk/>
          <pc:sldMk cId="1639208102" sldId="267"/>
        </pc:sldMkLst>
        <pc:spChg chg="mod">
          <ac:chgData name="Franco Ferrario" userId="143b24b9-aeb6-40f2-bc42-9e3b5da9765f" providerId="ADAL" clId="{723CCAAD-4F73-4E98-B9EC-019193A7534F}" dt="2024-04-16T07:29:24.449" v="2542" actId="122"/>
          <ac:spMkLst>
            <pc:docMk/>
            <pc:sldMk cId="1639208102" sldId="267"/>
            <ac:spMk id="2" creationId="{1EAE891C-6E9F-A202-64E1-7E8359F55A03}"/>
          </ac:spMkLst>
        </pc:spChg>
        <pc:picChg chg="mod">
          <ac:chgData name="Franco Ferrario" userId="143b24b9-aeb6-40f2-bc42-9e3b5da9765f" providerId="ADAL" clId="{723CCAAD-4F73-4E98-B9EC-019193A7534F}" dt="2024-04-16T07:29:28.451" v="2543" actId="1076"/>
          <ac:picMkLst>
            <pc:docMk/>
            <pc:sldMk cId="1639208102" sldId="267"/>
            <ac:picMk id="3" creationId="{0C903F6D-6786-1F19-8B22-C6C8475E2655}"/>
          </ac:picMkLst>
        </pc:picChg>
        <pc:picChg chg="del">
          <ac:chgData name="Franco Ferrario" userId="143b24b9-aeb6-40f2-bc42-9e3b5da9765f" providerId="ADAL" clId="{723CCAAD-4F73-4E98-B9EC-019193A7534F}" dt="2024-04-16T07:27:13.775" v="2534" actId="478"/>
          <ac:picMkLst>
            <pc:docMk/>
            <pc:sldMk cId="1639208102" sldId="267"/>
            <ac:picMk id="5" creationId="{5214ABFB-07A2-85C0-A169-8E08A32C9AF9}"/>
          </ac:picMkLst>
        </pc:picChg>
      </pc:sldChg>
      <pc:sldChg chg="modSp add del mod">
        <pc:chgData name="Franco Ferrario" userId="143b24b9-aeb6-40f2-bc42-9e3b5da9765f" providerId="ADAL" clId="{723CCAAD-4F73-4E98-B9EC-019193A7534F}" dt="2024-04-16T08:14:51.467" v="2726" actId="1076"/>
        <pc:sldMkLst>
          <pc:docMk/>
          <pc:sldMk cId="1485529801" sldId="269"/>
        </pc:sldMkLst>
        <pc:spChg chg="mod">
          <ac:chgData name="Franco Ferrario" userId="143b24b9-aeb6-40f2-bc42-9e3b5da9765f" providerId="ADAL" clId="{723CCAAD-4F73-4E98-B9EC-019193A7534F}" dt="2024-04-16T08:14:51.467" v="2726" actId="1076"/>
          <ac:spMkLst>
            <pc:docMk/>
            <pc:sldMk cId="1485529801" sldId="269"/>
            <ac:spMk id="3" creationId="{2413FB33-9C91-5B15-0AD9-90156C941414}"/>
          </ac:spMkLst>
        </pc:spChg>
      </pc:sldChg>
      <pc:sldChg chg="delSp modSp add del mod">
        <pc:chgData name="Franco Ferrario" userId="143b24b9-aeb6-40f2-bc42-9e3b5da9765f" providerId="ADAL" clId="{723CCAAD-4F73-4E98-B9EC-019193A7534F}" dt="2024-04-16T07:29:42.923" v="2546" actId="1076"/>
        <pc:sldMkLst>
          <pc:docMk/>
          <pc:sldMk cId="1289283371" sldId="270"/>
        </pc:sldMkLst>
        <pc:spChg chg="mod">
          <ac:chgData name="Franco Ferrario" userId="143b24b9-aeb6-40f2-bc42-9e3b5da9765f" providerId="ADAL" clId="{723CCAAD-4F73-4E98-B9EC-019193A7534F}" dt="2024-04-16T07:29:32.590" v="2544" actId="122"/>
          <ac:spMkLst>
            <pc:docMk/>
            <pc:sldMk cId="1289283371" sldId="270"/>
            <ac:spMk id="2" creationId="{1EAE891C-6E9F-A202-64E1-7E8359F55A03}"/>
          </ac:spMkLst>
        </pc:spChg>
        <pc:picChg chg="mod">
          <ac:chgData name="Franco Ferrario" userId="143b24b9-aeb6-40f2-bc42-9e3b5da9765f" providerId="ADAL" clId="{723CCAAD-4F73-4E98-B9EC-019193A7534F}" dt="2024-04-16T07:29:42.923" v="2546" actId="1076"/>
          <ac:picMkLst>
            <pc:docMk/>
            <pc:sldMk cId="1289283371" sldId="270"/>
            <ac:picMk id="3" creationId="{71334185-9A6B-1E21-B50E-752B20668FAA}"/>
          </ac:picMkLst>
        </pc:picChg>
        <pc:picChg chg="del">
          <ac:chgData name="Franco Ferrario" userId="143b24b9-aeb6-40f2-bc42-9e3b5da9765f" providerId="ADAL" clId="{723CCAAD-4F73-4E98-B9EC-019193A7534F}" dt="2024-04-16T07:29:13.445" v="2540" actId="478"/>
          <ac:picMkLst>
            <pc:docMk/>
            <pc:sldMk cId="1289283371" sldId="270"/>
            <ac:picMk id="4" creationId="{732A5860-EEA2-36D3-10BF-CBDA683CF775}"/>
          </ac:picMkLst>
        </pc:picChg>
      </pc:sldChg>
      <pc:sldChg chg="modSp add del mod">
        <pc:chgData name="Franco Ferrario" userId="143b24b9-aeb6-40f2-bc42-9e3b5da9765f" providerId="ADAL" clId="{723CCAAD-4F73-4E98-B9EC-019193A7534F}" dt="2024-04-19T07:31:28.132" v="3499" actId="5793"/>
        <pc:sldMkLst>
          <pc:docMk/>
          <pc:sldMk cId="1536509377" sldId="271"/>
        </pc:sldMkLst>
        <pc:spChg chg="mod">
          <ac:chgData name="Franco Ferrario" userId="143b24b9-aeb6-40f2-bc42-9e3b5da9765f" providerId="ADAL" clId="{723CCAAD-4F73-4E98-B9EC-019193A7534F}" dt="2024-04-19T07:27:18.502" v="3440" actId="20577"/>
          <ac:spMkLst>
            <pc:docMk/>
            <pc:sldMk cId="1536509377" sldId="271"/>
            <ac:spMk id="3" creationId="{654DEEF7-654B-2D09-618C-EABDD32D89E1}"/>
          </ac:spMkLst>
        </pc:spChg>
        <pc:spChg chg="mod">
          <ac:chgData name="Franco Ferrario" userId="143b24b9-aeb6-40f2-bc42-9e3b5da9765f" providerId="ADAL" clId="{723CCAAD-4F73-4E98-B9EC-019193A7534F}" dt="2024-04-19T07:31:28.132" v="3499" actId="5793"/>
          <ac:spMkLst>
            <pc:docMk/>
            <pc:sldMk cId="1536509377" sldId="271"/>
            <ac:spMk id="8" creationId="{92C955D6-E35E-60AB-1A0C-032DB9DFB417}"/>
          </ac:spMkLst>
        </pc:spChg>
      </pc:sldChg>
      <pc:sldChg chg="delSp modSp add del mod">
        <pc:chgData name="Franco Ferrario" userId="143b24b9-aeb6-40f2-bc42-9e3b5da9765f" providerId="ADAL" clId="{723CCAAD-4F73-4E98-B9EC-019193A7534F}" dt="2024-04-16T08:12:45.868" v="2622" actId="478"/>
        <pc:sldMkLst>
          <pc:docMk/>
          <pc:sldMk cId="3115417866" sldId="272"/>
        </pc:sldMkLst>
        <pc:spChg chg="mod">
          <ac:chgData name="Franco Ferrario" userId="143b24b9-aeb6-40f2-bc42-9e3b5da9765f" providerId="ADAL" clId="{723CCAAD-4F73-4E98-B9EC-019193A7534F}" dt="2024-04-16T07:34:25.448" v="2563" actId="122"/>
          <ac:spMkLst>
            <pc:docMk/>
            <pc:sldMk cId="3115417866" sldId="272"/>
            <ac:spMk id="2" creationId="{1EAE891C-6E9F-A202-64E1-7E8359F55A03}"/>
          </ac:spMkLst>
        </pc:spChg>
        <pc:picChg chg="del mod">
          <ac:chgData name="Franco Ferrario" userId="143b24b9-aeb6-40f2-bc42-9e3b5da9765f" providerId="ADAL" clId="{723CCAAD-4F73-4E98-B9EC-019193A7534F}" dt="2024-04-16T08:12:45.868" v="2622" actId="478"/>
          <ac:picMkLst>
            <pc:docMk/>
            <pc:sldMk cId="3115417866" sldId="272"/>
            <ac:picMk id="3" creationId="{FE31BC73-0714-D935-FDDF-A532C19FFE94}"/>
          </ac:picMkLst>
        </pc:picChg>
        <pc:picChg chg="del">
          <ac:chgData name="Franco Ferrario" userId="143b24b9-aeb6-40f2-bc42-9e3b5da9765f" providerId="ADAL" clId="{723CCAAD-4F73-4E98-B9EC-019193A7534F}" dt="2024-04-16T07:34:22.488" v="2562" actId="478"/>
          <ac:picMkLst>
            <pc:docMk/>
            <pc:sldMk cId="3115417866" sldId="272"/>
            <ac:picMk id="4" creationId="{005F5B60-784B-8852-2E39-0DA9599D5E0D}"/>
          </ac:picMkLst>
        </pc:picChg>
        <pc:picChg chg="mod ord">
          <ac:chgData name="Franco Ferrario" userId="143b24b9-aeb6-40f2-bc42-9e3b5da9765f" providerId="ADAL" clId="{723CCAAD-4F73-4E98-B9EC-019193A7534F}" dt="2024-04-16T08:12:43.059" v="2621" actId="167"/>
          <ac:picMkLst>
            <pc:docMk/>
            <pc:sldMk cId="3115417866" sldId="272"/>
            <ac:picMk id="5" creationId="{A5DE0E28-574B-20C2-13E2-097CFFD0D200}"/>
          </ac:picMkLst>
        </pc:picChg>
      </pc:sldChg>
      <pc:sldChg chg="delSp modSp add del mod">
        <pc:chgData name="Franco Ferrario" userId="143b24b9-aeb6-40f2-bc42-9e3b5da9765f" providerId="ADAL" clId="{723CCAAD-4F73-4E98-B9EC-019193A7534F}" dt="2024-04-16T08:11:25.486" v="2614" actId="478"/>
        <pc:sldMkLst>
          <pc:docMk/>
          <pc:sldMk cId="3238739588" sldId="274"/>
        </pc:sldMkLst>
        <pc:spChg chg="mod">
          <ac:chgData name="Franco Ferrario" userId="143b24b9-aeb6-40f2-bc42-9e3b5da9765f" providerId="ADAL" clId="{723CCAAD-4F73-4E98-B9EC-019193A7534F}" dt="2024-04-16T08:03:50.751" v="2572" actId="122"/>
          <ac:spMkLst>
            <pc:docMk/>
            <pc:sldMk cId="3238739588" sldId="274"/>
            <ac:spMk id="2" creationId="{1EAE891C-6E9F-A202-64E1-7E8359F55A03}"/>
          </ac:spMkLst>
        </pc:spChg>
        <pc:picChg chg="del mod">
          <ac:chgData name="Franco Ferrario" userId="143b24b9-aeb6-40f2-bc42-9e3b5da9765f" providerId="ADAL" clId="{723CCAAD-4F73-4E98-B9EC-019193A7534F}" dt="2024-04-16T08:03:46.724" v="2571" actId="478"/>
          <ac:picMkLst>
            <pc:docMk/>
            <pc:sldMk cId="3238739588" sldId="274"/>
            <ac:picMk id="3" creationId="{483F3CCE-A7B8-8A78-DFD7-56224F0F8807}"/>
          </ac:picMkLst>
        </pc:picChg>
        <pc:picChg chg="del mod ord">
          <ac:chgData name="Franco Ferrario" userId="143b24b9-aeb6-40f2-bc42-9e3b5da9765f" providerId="ADAL" clId="{723CCAAD-4F73-4E98-B9EC-019193A7534F}" dt="2024-04-16T08:10:29.739" v="2609" actId="478"/>
          <ac:picMkLst>
            <pc:docMk/>
            <pc:sldMk cId="3238739588" sldId="274"/>
            <ac:picMk id="4" creationId="{97B6153F-7F1D-18C1-2B5C-7B8B977096D4}"/>
          </ac:picMkLst>
        </pc:picChg>
        <pc:picChg chg="del mod ord">
          <ac:chgData name="Franco Ferrario" userId="143b24b9-aeb6-40f2-bc42-9e3b5da9765f" providerId="ADAL" clId="{723CCAAD-4F73-4E98-B9EC-019193A7534F}" dt="2024-04-16T08:11:25.486" v="2614" actId="478"/>
          <ac:picMkLst>
            <pc:docMk/>
            <pc:sldMk cId="3238739588" sldId="274"/>
            <ac:picMk id="5" creationId="{E3DA7689-76E0-D166-7367-0D738F5973E3}"/>
          </ac:picMkLst>
        </pc:picChg>
        <pc:picChg chg="mod ord">
          <ac:chgData name="Franco Ferrario" userId="143b24b9-aeb6-40f2-bc42-9e3b5da9765f" providerId="ADAL" clId="{723CCAAD-4F73-4E98-B9EC-019193A7534F}" dt="2024-04-16T08:11:23.451" v="2613" actId="167"/>
          <ac:picMkLst>
            <pc:docMk/>
            <pc:sldMk cId="3238739588" sldId="274"/>
            <ac:picMk id="6" creationId="{217AC720-A591-477C-01E5-B785B3DC73E1}"/>
          </ac:picMkLst>
        </pc:picChg>
      </pc:sldChg>
      <pc:sldChg chg="modSp add del mod">
        <pc:chgData name="Franco Ferrario" userId="143b24b9-aeb6-40f2-bc42-9e3b5da9765f" providerId="ADAL" clId="{723CCAAD-4F73-4E98-B9EC-019193A7534F}" dt="2024-05-07T10:06:57.694" v="8761" actId="6549"/>
        <pc:sldMkLst>
          <pc:docMk/>
          <pc:sldMk cId="1987924709" sldId="275"/>
        </pc:sldMkLst>
        <pc:spChg chg="mod">
          <ac:chgData name="Franco Ferrario" userId="143b24b9-aeb6-40f2-bc42-9e3b5da9765f" providerId="ADAL" clId="{723CCAAD-4F73-4E98-B9EC-019193A7534F}" dt="2024-05-07T10:06:57.694" v="8761" actId="6549"/>
          <ac:spMkLst>
            <pc:docMk/>
            <pc:sldMk cId="1987924709" sldId="275"/>
            <ac:spMk id="3" creationId="{23F76444-A342-6FE3-E291-D999794CDC36}"/>
          </ac:spMkLst>
        </pc:spChg>
      </pc:sldChg>
      <pc:sldChg chg="addSp delSp modSp add del mod ord">
        <pc:chgData name="Franco Ferrario" userId="143b24b9-aeb6-40f2-bc42-9e3b5da9765f" providerId="ADAL" clId="{723CCAAD-4F73-4E98-B9EC-019193A7534F}" dt="2024-04-16T08:08:06.326" v="2599" actId="478"/>
        <pc:sldMkLst>
          <pc:docMk/>
          <pc:sldMk cId="4111191568" sldId="276"/>
        </pc:sldMkLst>
        <pc:spChg chg="mod">
          <ac:chgData name="Franco Ferrario" userId="143b24b9-aeb6-40f2-bc42-9e3b5da9765f" providerId="ADAL" clId="{723CCAAD-4F73-4E98-B9EC-019193A7534F}" dt="2024-04-16T08:04:56.360" v="2583" actId="122"/>
          <ac:spMkLst>
            <pc:docMk/>
            <pc:sldMk cId="4111191568" sldId="276"/>
            <ac:spMk id="2" creationId="{1EAE891C-6E9F-A202-64E1-7E8359F55A03}"/>
          </ac:spMkLst>
        </pc:spChg>
        <pc:picChg chg="del">
          <ac:chgData name="Franco Ferrario" userId="143b24b9-aeb6-40f2-bc42-9e3b5da9765f" providerId="ADAL" clId="{723CCAAD-4F73-4E98-B9EC-019193A7534F}" dt="2024-04-16T08:06:16.411" v="2586" actId="478"/>
          <ac:picMkLst>
            <pc:docMk/>
            <pc:sldMk cId="4111191568" sldId="276"/>
            <ac:picMk id="3" creationId="{C9E68CB4-7AAF-EBBE-81AC-5185FCE50968}"/>
          </ac:picMkLst>
        </pc:picChg>
        <pc:picChg chg="add del mod">
          <ac:chgData name="Franco Ferrario" userId="143b24b9-aeb6-40f2-bc42-9e3b5da9765f" providerId="ADAL" clId="{723CCAAD-4F73-4E98-B9EC-019193A7534F}" dt="2024-04-16T08:08:06.326" v="2599" actId="478"/>
          <ac:picMkLst>
            <pc:docMk/>
            <pc:sldMk cId="4111191568" sldId="276"/>
            <ac:picMk id="4" creationId="{C397F357-56B6-C5FC-E03B-F707A44CA09C}"/>
          </ac:picMkLst>
        </pc:picChg>
        <pc:picChg chg="mod ord">
          <ac:chgData name="Franco Ferrario" userId="143b24b9-aeb6-40f2-bc42-9e3b5da9765f" providerId="ADAL" clId="{723CCAAD-4F73-4E98-B9EC-019193A7534F}" dt="2024-04-16T08:08:03.471" v="2598" actId="108"/>
          <ac:picMkLst>
            <pc:docMk/>
            <pc:sldMk cId="4111191568" sldId="276"/>
            <ac:picMk id="5" creationId="{44C2D1BB-EE7C-B058-E4AC-13A9F744B1C1}"/>
          </ac:picMkLst>
        </pc:picChg>
      </pc:sldChg>
      <pc:sldChg chg="delSp modSp add del mod ord">
        <pc:chgData name="Franco Ferrario" userId="143b24b9-aeb6-40f2-bc42-9e3b5da9765f" providerId="ADAL" clId="{723CCAAD-4F73-4E98-B9EC-019193A7534F}" dt="2024-04-16T08:09:15.012" v="2604" actId="1076"/>
        <pc:sldMkLst>
          <pc:docMk/>
          <pc:sldMk cId="1958605558" sldId="277"/>
        </pc:sldMkLst>
        <pc:spChg chg="mod">
          <ac:chgData name="Franco Ferrario" userId="143b24b9-aeb6-40f2-bc42-9e3b5da9765f" providerId="ADAL" clId="{723CCAAD-4F73-4E98-B9EC-019193A7534F}" dt="2024-04-16T08:08:18.321" v="2600" actId="122"/>
          <ac:spMkLst>
            <pc:docMk/>
            <pc:sldMk cId="1958605558" sldId="277"/>
            <ac:spMk id="2" creationId="{1EAE891C-6E9F-A202-64E1-7E8359F55A03}"/>
          </ac:spMkLst>
        </pc:spChg>
        <pc:picChg chg="mod">
          <ac:chgData name="Franco Ferrario" userId="143b24b9-aeb6-40f2-bc42-9e3b5da9765f" providerId="ADAL" clId="{723CCAAD-4F73-4E98-B9EC-019193A7534F}" dt="2024-04-16T08:09:15.012" v="2604" actId="1076"/>
          <ac:picMkLst>
            <pc:docMk/>
            <pc:sldMk cId="1958605558" sldId="277"/>
            <ac:picMk id="3" creationId="{5C259D81-3D55-310B-933B-1764FB98FC52}"/>
          </ac:picMkLst>
        </pc:picChg>
        <pc:picChg chg="del">
          <ac:chgData name="Franco Ferrario" userId="143b24b9-aeb6-40f2-bc42-9e3b5da9765f" providerId="ADAL" clId="{723CCAAD-4F73-4E98-B9EC-019193A7534F}" dt="2024-04-16T08:09:08.177" v="2603" actId="478"/>
          <ac:picMkLst>
            <pc:docMk/>
            <pc:sldMk cId="1958605558" sldId="277"/>
            <ac:picMk id="4" creationId="{66631C7A-4698-408D-006D-C98B9375ABF6}"/>
          </ac:picMkLst>
        </pc:picChg>
      </pc:sldChg>
      <pc:sldChg chg="add del">
        <pc:chgData name="Franco Ferrario" userId="143b24b9-aeb6-40f2-bc42-9e3b5da9765f" providerId="ADAL" clId="{723CCAAD-4F73-4E98-B9EC-019193A7534F}" dt="2024-05-02T17:09:50.673" v="8719" actId="47"/>
        <pc:sldMkLst>
          <pc:docMk/>
          <pc:sldMk cId="1435607885" sldId="278"/>
        </pc:sldMkLst>
      </pc:sldChg>
      <pc:sldChg chg="add del">
        <pc:chgData name="Franco Ferrario" userId="143b24b9-aeb6-40f2-bc42-9e3b5da9765f" providerId="ADAL" clId="{723CCAAD-4F73-4E98-B9EC-019193A7534F}" dt="2024-05-02T17:09:52.310" v="8720" actId="47"/>
        <pc:sldMkLst>
          <pc:docMk/>
          <pc:sldMk cId="2341319216" sldId="279"/>
        </pc:sldMkLst>
      </pc:sldChg>
      <pc:sldChg chg="modSp add del mod">
        <pc:chgData name="Franco Ferrario" userId="143b24b9-aeb6-40f2-bc42-9e3b5da9765f" providerId="ADAL" clId="{723CCAAD-4F73-4E98-B9EC-019193A7534F}" dt="2024-05-07T10:11:33.711" v="8926" actId="20577"/>
        <pc:sldMkLst>
          <pc:docMk/>
          <pc:sldMk cId="216010101" sldId="280"/>
        </pc:sldMkLst>
        <pc:spChg chg="mod">
          <ac:chgData name="Franco Ferrario" userId="143b24b9-aeb6-40f2-bc42-9e3b5da9765f" providerId="ADAL" clId="{723CCAAD-4F73-4E98-B9EC-019193A7534F}" dt="2024-05-07T10:11:33.711" v="8926" actId="20577"/>
          <ac:spMkLst>
            <pc:docMk/>
            <pc:sldMk cId="216010101" sldId="280"/>
            <ac:spMk id="3" creationId="{3CEB49C2-0198-8AA8-471F-6DF1B11FCEDA}"/>
          </ac:spMkLst>
        </pc:spChg>
      </pc:sldChg>
      <pc:sldChg chg="modSp add del mod">
        <pc:chgData name="Franco Ferrario" userId="143b24b9-aeb6-40f2-bc42-9e3b5da9765f" providerId="ADAL" clId="{723CCAAD-4F73-4E98-B9EC-019193A7534F}" dt="2024-05-07T10:05:45.136" v="8759" actId="47"/>
        <pc:sldMkLst>
          <pc:docMk/>
          <pc:sldMk cId="1569140142" sldId="281"/>
        </pc:sldMkLst>
        <pc:spChg chg="mod">
          <ac:chgData name="Franco Ferrario" userId="143b24b9-aeb6-40f2-bc42-9e3b5da9765f" providerId="ADAL" clId="{723CCAAD-4F73-4E98-B9EC-019193A7534F}" dt="2024-02-25T15:18:42.743" v="2519" actId="20577"/>
          <ac:spMkLst>
            <pc:docMk/>
            <pc:sldMk cId="1569140142" sldId="281"/>
            <ac:spMk id="3" creationId="{71DBF492-5452-520F-9D2B-E04988CF9006}"/>
          </ac:spMkLst>
        </pc:spChg>
      </pc:sldChg>
      <pc:sldChg chg="addSp modSp new mod ord">
        <pc:chgData name="Franco Ferrario" userId="143b24b9-aeb6-40f2-bc42-9e3b5da9765f" providerId="ADAL" clId="{723CCAAD-4F73-4E98-B9EC-019193A7534F}" dt="2024-02-25T15:11:48.854" v="1486" actId="20577"/>
        <pc:sldMkLst>
          <pc:docMk/>
          <pc:sldMk cId="3159332604" sldId="282"/>
        </pc:sldMkLst>
        <pc:spChg chg="mod">
          <ac:chgData name="Franco Ferrario" userId="143b24b9-aeb6-40f2-bc42-9e3b5da9765f" providerId="ADAL" clId="{723CCAAD-4F73-4E98-B9EC-019193A7534F}" dt="2024-02-25T13:07:05.282" v="1305" actId="20577"/>
          <ac:spMkLst>
            <pc:docMk/>
            <pc:sldMk cId="3159332604" sldId="282"/>
            <ac:spMk id="2" creationId="{2AE39ABA-EC4F-B927-CD85-4CD7CFD65C64}"/>
          </ac:spMkLst>
        </pc:spChg>
        <pc:spChg chg="mod">
          <ac:chgData name="Franco Ferrario" userId="143b24b9-aeb6-40f2-bc42-9e3b5da9765f" providerId="ADAL" clId="{723CCAAD-4F73-4E98-B9EC-019193A7534F}" dt="2024-02-25T15:11:48.854" v="1486" actId="20577"/>
          <ac:spMkLst>
            <pc:docMk/>
            <pc:sldMk cId="3159332604" sldId="282"/>
            <ac:spMk id="3" creationId="{2E2AD4B0-6E02-DE47-59D6-F62649B3EAB7}"/>
          </ac:spMkLst>
        </pc:spChg>
        <pc:spChg chg="add mod">
          <ac:chgData name="Franco Ferrario" userId="143b24b9-aeb6-40f2-bc42-9e3b5da9765f" providerId="ADAL" clId="{723CCAAD-4F73-4E98-B9EC-019193A7534F}" dt="2024-02-25T15:05:32.338" v="1321" actId="1076"/>
          <ac:spMkLst>
            <pc:docMk/>
            <pc:sldMk cId="3159332604" sldId="282"/>
            <ac:spMk id="5" creationId="{FAA680A5-A180-41E3-8E64-7D854B9A0E9F}"/>
          </ac:spMkLst>
        </pc:spChg>
      </pc:sldChg>
      <pc:sldChg chg="delSp modSp new mod">
        <pc:chgData name="Franco Ferrario" userId="143b24b9-aeb6-40f2-bc42-9e3b5da9765f" providerId="ADAL" clId="{723CCAAD-4F73-4E98-B9EC-019193A7534F}" dt="2024-04-18T06:27:15.105" v="2795" actId="478"/>
        <pc:sldMkLst>
          <pc:docMk/>
          <pc:sldMk cId="290649950" sldId="283"/>
        </pc:sldMkLst>
        <pc:spChg chg="mod">
          <ac:chgData name="Franco Ferrario" userId="143b24b9-aeb6-40f2-bc42-9e3b5da9765f" providerId="ADAL" clId="{723CCAAD-4F73-4E98-B9EC-019193A7534F}" dt="2024-04-18T06:22:08.370" v="2790" actId="255"/>
          <ac:spMkLst>
            <pc:docMk/>
            <pc:sldMk cId="290649950" sldId="283"/>
            <ac:spMk id="2" creationId="{E8249292-A57F-4C4A-3BD7-A311951E2E46}"/>
          </ac:spMkLst>
        </pc:spChg>
        <pc:spChg chg="del">
          <ac:chgData name="Franco Ferrario" userId="143b24b9-aeb6-40f2-bc42-9e3b5da9765f" providerId="ADAL" clId="{723CCAAD-4F73-4E98-B9EC-019193A7534F}" dt="2024-04-18T06:27:15.105" v="2795" actId="478"/>
          <ac:spMkLst>
            <pc:docMk/>
            <pc:sldMk cId="290649950" sldId="283"/>
            <ac:spMk id="3" creationId="{74F24D38-5583-BD78-66F2-F87D4487EF3A}"/>
          </ac:spMkLst>
        </pc:spChg>
        <pc:picChg chg="mod">
          <ac:chgData name="Franco Ferrario" userId="143b24b9-aeb6-40f2-bc42-9e3b5da9765f" providerId="ADAL" clId="{723CCAAD-4F73-4E98-B9EC-019193A7534F}" dt="2024-04-18T06:27:06.494" v="2794" actId="1076"/>
          <ac:picMkLst>
            <pc:docMk/>
            <pc:sldMk cId="290649950" sldId="283"/>
            <ac:picMk id="4" creationId="{E9B35085-E853-25F5-60CA-C8AF091298C8}"/>
          </ac:picMkLst>
        </pc:picChg>
      </pc:sldChg>
      <pc:sldChg chg="delSp modSp add mod">
        <pc:chgData name="Franco Ferrario" userId="143b24b9-aeb6-40f2-bc42-9e3b5da9765f" providerId="ADAL" clId="{723CCAAD-4F73-4E98-B9EC-019193A7534F}" dt="2024-04-18T06:29:30.174" v="2800" actId="1076"/>
        <pc:sldMkLst>
          <pc:docMk/>
          <pc:sldMk cId="3286461087" sldId="284"/>
        </pc:sldMkLst>
        <pc:picChg chg="mod">
          <ac:chgData name="Franco Ferrario" userId="143b24b9-aeb6-40f2-bc42-9e3b5da9765f" providerId="ADAL" clId="{723CCAAD-4F73-4E98-B9EC-019193A7534F}" dt="2024-04-18T06:29:30.174" v="2800" actId="1076"/>
          <ac:picMkLst>
            <pc:docMk/>
            <pc:sldMk cId="3286461087" sldId="284"/>
            <ac:picMk id="3" creationId="{6CC9C279-7C2B-273A-8BE9-66C6423F9077}"/>
          </ac:picMkLst>
        </pc:picChg>
        <pc:picChg chg="del">
          <ac:chgData name="Franco Ferrario" userId="143b24b9-aeb6-40f2-bc42-9e3b5da9765f" providerId="ADAL" clId="{723CCAAD-4F73-4E98-B9EC-019193A7534F}" dt="2024-04-18T06:29:24.388" v="2799" actId="478"/>
          <ac:picMkLst>
            <pc:docMk/>
            <pc:sldMk cId="3286461087" sldId="284"/>
            <ac:picMk id="4" creationId="{E9B35085-E853-25F5-60CA-C8AF091298C8}"/>
          </ac:picMkLst>
        </pc:picChg>
      </pc:sldChg>
      <pc:sldChg chg="modSp new mod">
        <pc:chgData name="Franco Ferrario" userId="143b24b9-aeb6-40f2-bc42-9e3b5da9765f" providerId="ADAL" clId="{723CCAAD-4F73-4E98-B9EC-019193A7534F}" dt="2024-05-07T10:06:42.071" v="8760" actId="122"/>
        <pc:sldMkLst>
          <pc:docMk/>
          <pc:sldMk cId="1844543010" sldId="285"/>
        </pc:sldMkLst>
        <pc:spChg chg="mod">
          <ac:chgData name="Franco Ferrario" userId="143b24b9-aeb6-40f2-bc42-9e3b5da9765f" providerId="ADAL" clId="{723CCAAD-4F73-4E98-B9EC-019193A7534F}" dt="2024-04-18T22:32:13.688" v="2820" actId="20577"/>
          <ac:spMkLst>
            <pc:docMk/>
            <pc:sldMk cId="1844543010" sldId="285"/>
            <ac:spMk id="2" creationId="{D2FFEC17-AA81-C237-C5D9-AB64D37C5DBB}"/>
          </ac:spMkLst>
        </pc:spChg>
        <pc:spChg chg="mod">
          <ac:chgData name="Franco Ferrario" userId="143b24b9-aeb6-40f2-bc42-9e3b5da9765f" providerId="ADAL" clId="{723CCAAD-4F73-4E98-B9EC-019193A7534F}" dt="2024-05-07T10:06:42.071" v="8760" actId="122"/>
          <ac:spMkLst>
            <pc:docMk/>
            <pc:sldMk cId="1844543010" sldId="285"/>
            <ac:spMk id="3" creationId="{B97ED1BF-83EC-0B52-DFD2-D7ACD5593A9B}"/>
          </ac:spMkLst>
        </pc:spChg>
      </pc:sldChg>
      <pc:sldChg chg="modSp new mod">
        <pc:chgData name="Franco Ferrario" userId="143b24b9-aeb6-40f2-bc42-9e3b5da9765f" providerId="ADAL" clId="{723CCAAD-4F73-4E98-B9EC-019193A7534F}" dt="2024-04-18T22:39:48.689" v="3330"/>
        <pc:sldMkLst>
          <pc:docMk/>
          <pc:sldMk cId="1166767454" sldId="286"/>
        </pc:sldMkLst>
        <pc:spChg chg="mod">
          <ac:chgData name="Franco Ferrario" userId="143b24b9-aeb6-40f2-bc42-9e3b5da9765f" providerId="ADAL" clId="{723CCAAD-4F73-4E98-B9EC-019193A7534F}" dt="2024-04-18T22:36:01.901" v="3312" actId="20577"/>
          <ac:spMkLst>
            <pc:docMk/>
            <pc:sldMk cId="1166767454" sldId="286"/>
            <ac:spMk id="2" creationId="{C0063A18-3C04-29E6-8E5F-62BA96E91D2A}"/>
          </ac:spMkLst>
        </pc:spChg>
        <pc:spChg chg="mod">
          <ac:chgData name="Franco Ferrario" userId="143b24b9-aeb6-40f2-bc42-9e3b5da9765f" providerId="ADAL" clId="{723CCAAD-4F73-4E98-B9EC-019193A7534F}" dt="2024-04-18T22:39:48.689" v="3330"/>
          <ac:spMkLst>
            <pc:docMk/>
            <pc:sldMk cId="1166767454" sldId="286"/>
            <ac:spMk id="3" creationId="{CB36D36E-7DE5-8B61-8A4D-BC50AB0401C1}"/>
          </ac:spMkLst>
        </pc:spChg>
      </pc:sldChg>
      <pc:sldChg chg="modSp new mod">
        <pc:chgData name="Franco Ferrario" userId="143b24b9-aeb6-40f2-bc42-9e3b5da9765f" providerId="ADAL" clId="{723CCAAD-4F73-4E98-B9EC-019193A7534F}" dt="2024-05-02T16:38:57.911" v="7720" actId="207"/>
        <pc:sldMkLst>
          <pc:docMk/>
          <pc:sldMk cId="3660860912" sldId="287"/>
        </pc:sldMkLst>
        <pc:spChg chg="mod">
          <ac:chgData name="Franco Ferrario" userId="143b24b9-aeb6-40f2-bc42-9e3b5da9765f" providerId="ADAL" clId="{723CCAAD-4F73-4E98-B9EC-019193A7534F}" dt="2024-04-19T07:46:01.621" v="3557" actId="20577"/>
          <ac:spMkLst>
            <pc:docMk/>
            <pc:sldMk cId="3660860912" sldId="287"/>
            <ac:spMk id="2" creationId="{4B88727E-99B5-1293-9B07-97DE92C7E86B}"/>
          </ac:spMkLst>
        </pc:spChg>
        <pc:spChg chg="mod">
          <ac:chgData name="Franco Ferrario" userId="143b24b9-aeb6-40f2-bc42-9e3b5da9765f" providerId="ADAL" clId="{723CCAAD-4F73-4E98-B9EC-019193A7534F}" dt="2024-05-02T16:38:57.911" v="7720" actId="207"/>
          <ac:spMkLst>
            <pc:docMk/>
            <pc:sldMk cId="3660860912" sldId="287"/>
            <ac:spMk id="3" creationId="{67007D67-C55F-C071-74F3-678B0456C514}"/>
          </ac:spMkLst>
        </pc:spChg>
      </pc:sldChg>
      <pc:sldChg chg="modSp add mod">
        <pc:chgData name="Franco Ferrario" userId="143b24b9-aeb6-40f2-bc42-9e3b5da9765f" providerId="ADAL" clId="{723CCAAD-4F73-4E98-B9EC-019193A7534F}" dt="2024-05-07T10:07:46.679" v="8794" actId="20577"/>
        <pc:sldMkLst>
          <pc:docMk/>
          <pc:sldMk cId="3503122144" sldId="288"/>
        </pc:sldMkLst>
        <pc:spChg chg="mod">
          <ac:chgData name="Franco Ferrario" userId="143b24b9-aeb6-40f2-bc42-9e3b5da9765f" providerId="ADAL" clId="{723CCAAD-4F73-4E98-B9EC-019193A7534F}" dt="2024-05-07T10:07:46.679" v="8794" actId="20577"/>
          <ac:spMkLst>
            <pc:docMk/>
            <pc:sldMk cId="3503122144" sldId="288"/>
            <ac:spMk id="3" creationId="{67007D67-C55F-C071-74F3-678B0456C514}"/>
          </ac:spMkLst>
        </pc:spChg>
      </pc:sldChg>
      <pc:sldChg chg="new del">
        <pc:chgData name="Franco Ferrario" userId="143b24b9-aeb6-40f2-bc42-9e3b5da9765f" providerId="ADAL" clId="{723CCAAD-4F73-4E98-B9EC-019193A7534F}" dt="2024-05-02T17:09:10.926" v="8718" actId="47"/>
        <pc:sldMkLst>
          <pc:docMk/>
          <pc:sldMk cId="3123804954" sldId="289"/>
        </pc:sldMkLst>
      </pc:sldChg>
      <pc:sldChg chg="modSp add mod">
        <pc:chgData name="Franco Ferrario" userId="143b24b9-aeb6-40f2-bc42-9e3b5da9765f" providerId="ADAL" clId="{723CCAAD-4F73-4E98-B9EC-019193A7534F}" dt="2024-05-07T10:08:28.309" v="8800" actId="207"/>
        <pc:sldMkLst>
          <pc:docMk/>
          <pc:sldMk cId="510407106" sldId="290"/>
        </pc:sldMkLst>
        <pc:spChg chg="mod">
          <ac:chgData name="Franco Ferrario" userId="143b24b9-aeb6-40f2-bc42-9e3b5da9765f" providerId="ADAL" clId="{723CCAAD-4F73-4E98-B9EC-019193A7534F}" dt="2024-05-07T10:08:28.309" v="8800" actId="207"/>
          <ac:spMkLst>
            <pc:docMk/>
            <pc:sldMk cId="510407106" sldId="290"/>
            <ac:spMk id="3" creationId="{67007D67-C55F-C071-74F3-678B0456C514}"/>
          </ac:spMkLst>
        </pc:spChg>
      </pc:sldChg>
      <pc:sldChg chg="new del">
        <pc:chgData name="Franco Ferrario" userId="143b24b9-aeb6-40f2-bc42-9e3b5da9765f" providerId="ADAL" clId="{723CCAAD-4F73-4E98-B9EC-019193A7534F}" dt="2024-05-02T17:09:09.542" v="8717" actId="47"/>
        <pc:sldMkLst>
          <pc:docMk/>
          <pc:sldMk cId="2348657167" sldId="291"/>
        </pc:sldMkLst>
      </pc:sldChg>
      <pc:sldChg chg="modSp add mod">
        <pc:chgData name="Franco Ferrario" userId="143b24b9-aeb6-40f2-bc42-9e3b5da9765f" providerId="ADAL" clId="{723CCAAD-4F73-4E98-B9EC-019193A7534F}" dt="2024-05-02T16:41:36.485" v="7738" actId="12"/>
        <pc:sldMkLst>
          <pc:docMk/>
          <pc:sldMk cId="740657583" sldId="292"/>
        </pc:sldMkLst>
        <pc:spChg chg="mod">
          <ac:chgData name="Franco Ferrario" userId="143b24b9-aeb6-40f2-bc42-9e3b5da9765f" providerId="ADAL" clId="{723CCAAD-4F73-4E98-B9EC-019193A7534F}" dt="2024-05-02T16:41:36.485" v="7738" actId="12"/>
          <ac:spMkLst>
            <pc:docMk/>
            <pc:sldMk cId="740657583" sldId="292"/>
            <ac:spMk id="3" creationId="{67007D67-C55F-C071-74F3-678B0456C514}"/>
          </ac:spMkLst>
        </pc:spChg>
      </pc:sldChg>
      <pc:sldChg chg="modSp add mod">
        <pc:chgData name="Franco Ferrario" userId="143b24b9-aeb6-40f2-bc42-9e3b5da9765f" providerId="ADAL" clId="{723CCAAD-4F73-4E98-B9EC-019193A7534F}" dt="2024-05-02T16:44:48.877" v="7829" actId="27636"/>
        <pc:sldMkLst>
          <pc:docMk/>
          <pc:sldMk cId="3995869486" sldId="293"/>
        </pc:sldMkLst>
        <pc:spChg chg="mod">
          <ac:chgData name="Franco Ferrario" userId="143b24b9-aeb6-40f2-bc42-9e3b5da9765f" providerId="ADAL" clId="{723CCAAD-4F73-4E98-B9EC-019193A7534F}" dt="2024-05-02T16:44:48.877" v="7829" actId="27636"/>
          <ac:spMkLst>
            <pc:docMk/>
            <pc:sldMk cId="3995869486" sldId="293"/>
            <ac:spMk id="3" creationId="{67007D67-C55F-C071-74F3-678B0456C514}"/>
          </ac:spMkLst>
        </pc:spChg>
      </pc:sldChg>
      <pc:sldChg chg="modSp add mod">
        <pc:chgData name="Franco Ferrario" userId="143b24b9-aeb6-40f2-bc42-9e3b5da9765f" providerId="ADAL" clId="{723CCAAD-4F73-4E98-B9EC-019193A7534F}" dt="2024-05-07T10:09:16.258" v="8809" actId="108"/>
        <pc:sldMkLst>
          <pc:docMk/>
          <pc:sldMk cId="4006568738" sldId="294"/>
        </pc:sldMkLst>
        <pc:spChg chg="mod">
          <ac:chgData name="Franco Ferrario" userId="143b24b9-aeb6-40f2-bc42-9e3b5da9765f" providerId="ADAL" clId="{723CCAAD-4F73-4E98-B9EC-019193A7534F}" dt="2024-05-07T10:09:16.258" v="8809" actId="108"/>
          <ac:spMkLst>
            <pc:docMk/>
            <pc:sldMk cId="4006568738" sldId="294"/>
            <ac:spMk id="3" creationId="{67007D67-C55F-C071-74F3-678B0456C514}"/>
          </ac:spMkLst>
        </pc:spChg>
      </pc:sldChg>
      <pc:sldChg chg="modSp add mod">
        <pc:chgData name="Franco Ferrario" userId="143b24b9-aeb6-40f2-bc42-9e3b5da9765f" providerId="ADAL" clId="{723CCAAD-4F73-4E98-B9EC-019193A7534F}" dt="2024-05-02T16:46:56.284" v="7865" actId="20577"/>
        <pc:sldMkLst>
          <pc:docMk/>
          <pc:sldMk cId="2089067813" sldId="295"/>
        </pc:sldMkLst>
        <pc:spChg chg="mod">
          <ac:chgData name="Franco Ferrario" userId="143b24b9-aeb6-40f2-bc42-9e3b5da9765f" providerId="ADAL" clId="{723CCAAD-4F73-4E98-B9EC-019193A7534F}" dt="2024-05-02T16:46:56.284" v="7865" actId="20577"/>
          <ac:spMkLst>
            <pc:docMk/>
            <pc:sldMk cId="2089067813" sldId="295"/>
            <ac:spMk id="3" creationId="{67007D67-C55F-C071-74F3-678B0456C514}"/>
          </ac:spMkLst>
        </pc:spChg>
      </pc:sldChg>
      <pc:sldChg chg="modSp add mod">
        <pc:chgData name="Franco Ferrario" userId="143b24b9-aeb6-40f2-bc42-9e3b5da9765f" providerId="ADAL" clId="{723CCAAD-4F73-4E98-B9EC-019193A7534F}" dt="2024-05-02T16:48:39.394" v="7899" actId="20577"/>
        <pc:sldMkLst>
          <pc:docMk/>
          <pc:sldMk cId="2768143341" sldId="296"/>
        </pc:sldMkLst>
        <pc:spChg chg="mod">
          <ac:chgData name="Franco Ferrario" userId="143b24b9-aeb6-40f2-bc42-9e3b5da9765f" providerId="ADAL" clId="{723CCAAD-4F73-4E98-B9EC-019193A7534F}" dt="2024-05-02T16:48:39.394" v="7899" actId="20577"/>
          <ac:spMkLst>
            <pc:docMk/>
            <pc:sldMk cId="2768143341" sldId="296"/>
            <ac:spMk id="3" creationId="{67007D67-C55F-C071-74F3-678B0456C514}"/>
          </ac:spMkLst>
        </pc:spChg>
      </pc:sldChg>
      <pc:sldChg chg="modSp add mod">
        <pc:chgData name="Franco Ferrario" userId="143b24b9-aeb6-40f2-bc42-9e3b5da9765f" providerId="ADAL" clId="{723CCAAD-4F73-4E98-B9EC-019193A7534F}" dt="2024-05-07T10:09:38.306" v="8811"/>
        <pc:sldMkLst>
          <pc:docMk/>
          <pc:sldMk cId="569469711" sldId="297"/>
        </pc:sldMkLst>
        <pc:spChg chg="mod">
          <ac:chgData name="Franco Ferrario" userId="143b24b9-aeb6-40f2-bc42-9e3b5da9765f" providerId="ADAL" clId="{723CCAAD-4F73-4E98-B9EC-019193A7534F}" dt="2024-05-07T10:09:38.306" v="8811"/>
          <ac:spMkLst>
            <pc:docMk/>
            <pc:sldMk cId="569469711" sldId="297"/>
            <ac:spMk id="3" creationId="{67007D67-C55F-C071-74F3-678B0456C514}"/>
          </ac:spMkLst>
        </pc:spChg>
      </pc:sldChg>
      <pc:sldChg chg="modSp add mod">
        <pc:chgData name="Franco Ferrario" userId="143b24b9-aeb6-40f2-bc42-9e3b5da9765f" providerId="ADAL" clId="{723CCAAD-4F73-4E98-B9EC-019193A7534F}" dt="2024-05-07T10:10:52.485" v="8914" actId="20577"/>
        <pc:sldMkLst>
          <pc:docMk/>
          <pc:sldMk cId="2211052016" sldId="298"/>
        </pc:sldMkLst>
        <pc:spChg chg="mod">
          <ac:chgData name="Franco Ferrario" userId="143b24b9-aeb6-40f2-bc42-9e3b5da9765f" providerId="ADAL" clId="{723CCAAD-4F73-4E98-B9EC-019193A7534F}" dt="2024-05-07T10:10:52.485" v="8914" actId="20577"/>
          <ac:spMkLst>
            <pc:docMk/>
            <pc:sldMk cId="2211052016" sldId="298"/>
            <ac:spMk id="3" creationId="{67007D67-C55F-C071-74F3-678B0456C514}"/>
          </ac:spMkLst>
        </pc:spChg>
      </pc:sldChg>
      <pc:sldChg chg="modSp add mod">
        <pc:chgData name="Franco Ferrario" userId="143b24b9-aeb6-40f2-bc42-9e3b5da9765f" providerId="ADAL" clId="{723CCAAD-4F73-4E98-B9EC-019193A7534F}" dt="2024-05-07T10:11:19.976" v="8924" actId="207"/>
        <pc:sldMkLst>
          <pc:docMk/>
          <pc:sldMk cId="960853925" sldId="299"/>
        </pc:sldMkLst>
        <pc:spChg chg="mod">
          <ac:chgData name="Franco Ferrario" userId="143b24b9-aeb6-40f2-bc42-9e3b5da9765f" providerId="ADAL" clId="{723CCAAD-4F73-4E98-B9EC-019193A7534F}" dt="2024-05-07T10:11:19.976" v="8924" actId="207"/>
          <ac:spMkLst>
            <pc:docMk/>
            <pc:sldMk cId="960853925" sldId="299"/>
            <ac:spMk id="3" creationId="{67007D67-C55F-C071-74F3-678B0456C51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84002E2-24E2-4F53-B282-B3B9748F452B}" type="datetimeFigureOut">
              <a:rPr lang="it-IT" smtClean="0"/>
              <a:t>07/05/2024</a:t>
            </a:fld>
            <a:endParaRPr lang="it-IT"/>
          </a:p>
        </p:txBody>
      </p:sp>
      <p:sp>
        <p:nvSpPr>
          <p:cNvPr id="5" name="Footer Placeholder 4"/>
          <p:cNvSpPr>
            <a:spLocks noGrp="1"/>
          </p:cNvSpPr>
          <p:nvPr>
            <p:ph type="ftr" sz="quarter" idx="11"/>
          </p:nvPr>
        </p:nvSpPr>
        <p:spPr/>
        <p:txBody>
          <a:bodyPr/>
          <a:lstStyle/>
          <a:p>
            <a:endParaRPr lang="it-IT"/>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C8C4528-DF0B-4EB4-8E75-AD1BE8C695B7}" type="slidenum">
              <a:rPr lang="it-IT" smtClean="0"/>
              <a:t>‹N›</a:t>
            </a:fld>
            <a:endParaRPr lang="it-IT"/>
          </a:p>
        </p:txBody>
      </p:sp>
    </p:spTree>
    <p:extLst>
      <p:ext uri="{BB962C8B-B14F-4D97-AF65-F5344CB8AC3E}">
        <p14:creationId xmlns:p14="http://schemas.microsoft.com/office/powerpoint/2010/main" val="2118690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120339" y="624110"/>
            <a:ext cx="9384273" cy="723427"/>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2120339" y="2133600"/>
            <a:ext cx="9384273" cy="377762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4002E2-24E2-4F53-B282-B3B9748F452B}" type="datetimeFigureOut">
              <a:rPr lang="it-IT" smtClean="0"/>
              <a:t>07/05/2024</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8C4528-DF0B-4EB4-8E75-AD1BE8C695B7}" type="slidenum">
              <a:rPr lang="it-IT" smtClean="0"/>
              <a:t>‹N›</a:t>
            </a:fld>
            <a:endParaRPr lang="it-IT"/>
          </a:p>
        </p:txBody>
      </p:sp>
    </p:spTree>
    <p:extLst>
      <p:ext uri="{BB962C8B-B14F-4D97-AF65-F5344CB8AC3E}">
        <p14:creationId xmlns:p14="http://schemas.microsoft.com/office/powerpoint/2010/main" val="4163509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484002E2-24E2-4F53-B282-B3B9748F452B}" type="datetimeFigureOut">
              <a:rPr lang="it-IT" smtClean="0"/>
              <a:t>07/05/2024</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C8C4528-DF0B-4EB4-8E75-AD1BE8C695B7}" type="slidenum">
              <a:rPr lang="it-IT" smtClean="0"/>
              <a:t>‹N›</a:t>
            </a:fld>
            <a:endParaRPr lang="it-IT"/>
          </a:p>
        </p:txBody>
      </p:sp>
    </p:spTree>
    <p:extLst>
      <p:ext uri="{BB962C8B-B14F-4D97-AF65-F5344CB8AC3E}">
        <p14:creationId xmlns:p14="http://schemas.microsoft.com/office/powerpoint/2010/main" val="3693614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484002E2-24E2-4F53-B282-B3B9748F452B}" type="datetimeFigureOut">
              <a:rPr lang="it-IT" smtClean="0"/>
              <a:t>07/05/2024</a:t>
            </a:fld>
            <a:endParaRPr lang="it-IT"/>
          </a:p>
        </p:txBody>
      </p:sp>
      <p:sp>
        <p:nvSpPr>
          <p:cNvPr id="6" name="Footer Placeholder 5"/>
          <p:cNvSpPr>
            <a:spLocks noGrp="1"/>
          </p:cNvSpPr>
          <p:nvPr>
            <p:ph type="ftr" sz="quarter" idx="11"/>
          </p:nvPr>
        </p:nvSpPr>
        <p:spPr/>
        <p:txBody>
          <a:bodyPr/>
          <a:lstStyle/>
          <a:p>
            <a:endParaRPr lang="it-IT"/>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C8C4528-DF0B-4EB4-8E75-AD1BE8C695B7}" type="slidenum">
              <a:rPr lang="it-IT" smtClean="0"/>
              <a:t>‹N›</a:t>
            </a:fld>
            <a:endParaRPr lang="it-IT"/>
          </a:p>
        </p:txBody>
      </p:sp>
    </p:spTree>
    <p:extLst>
      <p:ext uri="{BB962C8B-B14F-4D97-AF65-F5344CB8AC3E}">
        <p14:creationId xmlns:p14="http://schemas.microsoft.com/office/powerpoint/2010/main" val="4035912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484002E2-24E2-4F53-B282-B3B9748F452B}" type="datetimeFigureOut">
              <a:rPr lang="it-IT" smtClean="0"/>
              <a:t>07/05/2024</a:t>
            </a:fld>
            <a:endParaRPr lang="it-IT"/>
          </a:p>
        </p:txBody>
      </p:sp>
      <p:sp>
        <p:nvSpPr>
          <p:cNvPr id="8" name="Footer Placeholder 7"/>
          <p:cNvSpPr>
            <a:spLocks noGrp="1"/>
          </p:cNvSpPr>
          <p:nvPr>
            <p:ph type="ftr" sz="quarter" idx="11"/>
          </p:nvPr>
        </p:nvSpPr>
        <p:spPr/>
        <p:txBody>
          <a:bodyPr/>
          <a:lstStyle/>
          <a:p>
            <a:endParaRPr lang="it-I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C8C4528-DF0B-4EB4-8E75-AD1BE8C695B7}" type="slidenum">
              <a:rPr lang="it-IT" smtClean="0"/>
              <a:t>‹N›</a:t>
            </a:fld>
            <a:endParaRPr lang="it-IT"/>
          </a:p>
        </p:txBody>
      </p:sp>
    </p:spTree>
    <p:extLst>
      <p:ext uri="{BB962C8B-B14F-4D97-AF65-F5344CB8AC3E}">
        <p14:creationId xmlns:p14="http://schemas.microsoft.com/office/powerpoint/2010/main" val="1530108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484002E2-24E2-4F53-B282-B3B9748F452B}" type="datetimeFigureOut">
              <a:rPr lang="it-IT" smtClean="0"/>
              <a:t>07/05/2024</a:t>
            </a:fld>
            <a:endParaRPr lang="it-IT"/>
          </a:p>
        </p:txBody>
      </p:sp>
      <p:sp>
        <p:nvSpPr>
          <p:cNvPr id="4" name="Footer Placeholder 3"/>
          <p:cNvSpPr>
            <a:spLocks noGrp="1"/>
          </p:cNvSpPr>
          <p:nvPr>
            <p:ph type="ftr" sz="quarter" idx="11"/>
          </p:nvPr>
        </p:nvSpPr>
        <p:spPr/>
        <p:txBody>
          <a:bodyPr/>
          <a:lstStyle/>
          <a:p>
            <a:endParaRPr lang="it-IT"/>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C8C4528-DF0B-4EB4-8E75-AD1BE8C695B7}" type="slidenum">
              <a:rPr lang="it-IT" smtClean="0"/>
              <a:t>‹N›</a:t>
            </a:fld>
            <a:endParaRPr lang="it-IT"/>
          </a:p>
        </p:txBody>
      </p:sp>
    </p:spTree>
    <p:extLst>
      <p:ext uri="{BB962C8B-B14F-4D97-AF65-F5344CB8AC3E}">
        <p14:creationId xmlns:p14="http://schemas.microsoft.com/office/powerpoint/2010/main" val="251643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4002E2-24E2-4F53-B282-B3B9748F452B}" type="datetimeFigureOut">
              <a:rPr lang="it-IT" smtClean="0"/>
              <a:t>07/05/2024</a:t>
            </a:fld>
            <a:endParaRPr lang="it-IT"/>
          </a:p>
        </p:txBody>
      </p:sp>
      <p:sp>
        <p:nvSpPr>
          <p:cNvPr id="3" name="Footer Placeholder 2"/>
          <p:cNvSpPr>
            <a:spLocks noGrp="1"/>
          </p:cNvSpPr>
          <p:nvPr>
            <p:ph type="ftr" sz="quarter" idx="11"/>
          </p:nvPr>
        </p:nvSpPr>
        <p:spPr/>
        <p:txBody>
          <a:bodyPr/>
          <a:lstStyle/>
          <a:p>
            <a:endParaRPr lang="it-IT"/>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C8C4528-DF0B-4EB4-8E75-AD1BE8C695B7}" type="slidenum">
              <a:rPr lang="it-IT" smtClean="0"/>
              <a:t>‹N›</a:t>
            </a:fld>
            <a:endParaRPr lang="it-IT"/>
          </a:p>
        </p:txBody>
      </p:sp>
    </p:spTree>
    <p:extLst>
      <p:ext uri="{BB962C8B-B14F-4D97-AF65-F5344CB8AC3E}">
        <p14:creationId xmlns:p14="http://schemas.microsoft.com/office/powerpoint/2010/main" val="451359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84002E2-24E2-4F53-B282-B3B9748F452B}" type="datetimeFigureOut">
              <a:rPr lang="it-IT" smtClean="0"/>
              <a:t>07/05/2024</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C8C4528-DF0B-4EB4-8E75-AD1BE8C695B7}" type="slidenum">
              <a:rPr lang="it-IT" smtClean="0"/>
              <a:t>‹N›</a:t>
            </a:fld>
            <a:endParaRPr lang="it-IT"/>
          </a:p>
        </p:txBody>
      </p:sp>
    </p:spTree>
    <p:extLst>
      <p:ext uri="{BB962C8B-B14F-4D97-AF65-F5344CB8AC3E}">
        <p14:creationId xmlns:p14="http://schemas.microsoft.com/office/powerpoint/2010/main" val="3729052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84002E2-24E2-4F53-B282-B3B9748F452B}" type="datetimeFigureOut">
              <a:rPr lang="it-IT" smtClean="0"/>
              <a:t>07/05/2024</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C8C4528-DF0B-4EB4-8E75-AD1BE8C695B7}" type="slidenum">
              <a:rPr lang="it-IT" smtClean="0"/>
              <a:t>‹N›</a:t>
            </a:fld>
            <a:endParaRPr lang="it-IT"/>
          </a:p>
        </p:txBody>
      </p:sp>
    </p:spTree>
    <p:extLst>
      <p:ext uri="{BB962C8B-B14F-4D97-AF65-F5344CB8AC3E}">
        <p14:creationId xmlns:p14="http://schemas.microsoft.com/office/powerpoint/2010/main" val="3671367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484002E2-24E2-4F53-B282-B3B9748F452B}" type="datetimeFigureOut">
              <a:rPr lang="it-IT" smtClean="0"/>
              <a:t>07/05/2024</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C8C4528-DF0B-4EB4-8E75-AD1BE8C695B7}" type="slidenum">
              <a:rPr lang="it-IT" smtClean="0"/>
              <a:t>‹N›</a:t>
            </a:fld>
            <a:endParaRPr lang="it-IT"/>
          </a:p>
        </p:txBody>
      </p:sp>
    </p:spTree>
    <p:extLst>
      <p:ext uri="{BB962C8B-B14F-4D97-AF65-F5344CB8AC3E}">
        <p14:creationId xmlns:p14="http://schemas.microsoft.com/office/powerpoint/2010/main" val="3959527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484002E2-24E2-4F53-B282-B3B9748F452B}" type="datetimeFigureOut">
              <a:rPr lang="it-IT" smtClean="0"/>
              <a:t>07/05/2024</a:t>
            </a:fld>
            <a:endParaRPr lang="it-IT"/>
          </a:p>
        </p:txBody>
      </p:sp>
      <p:sp>
        <p:nvSpPr>
          <p:cNvPr id="5" name="Footer Placeholder 4"/>
          <p:cNvSpPr>
            <a:spLocks noGrp="1"/>
          </p:cNvSpPr>
          <p:nvPr>
            <p:ph type="ftr" sz="quarter" idx="11"/>
          </p:nvPr>
        </p:nvSpPr>
        <p:spPr/>
        <p:txBody>
          <a:bodyPr/>
          <a:lstStyle/>
          <a:p>
            <a:endParaRPr lang="it-IT"/>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C8C4528-DF0B-4EB4-8E75-AD1BE8C695B7}" type="slidenum">
              <a:rPr lang="it-IT" smtClean="0"/>
              <a:t>‹N›</a:t>
            </a:fld>
            <a:endParaRPr lang="it-IT"/>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07356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484002E2-24E2-4F53-B282-B3B9748F452B}" type="datetimeFigureOut">
              <a:rPr lang="it-IT" smtClean="0"/>
              <a:t>07/05/2024</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C8C4528-DF0B-4EB4-8E75-AD1BE8C695B7}" type="slidenum">
              <a:rPr lang="it-IT" smtClean="0"/>
              <a:t>‹N›</a:t>
            </a:fld>
            <a:endParaRPr lang="it-IT"/>
          </a:p>
        </p:txBody>
      </p:sp>
    </p:spTree>
    <p:extLst>
      <p:ext uri="{BB962C8B-B14F-4D97-AF65-F5344CB8AC3E}">
        <p14:creationId xmlns:p14="http://schemas.microsoft.com/office/powerpoint/2010/main" val="10298622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484002E2-24E2-4F53-B282-B3B9748F452B}" type="datetimeFigureOut">
              <a:rPr lang="it-IT" smtClean="0"/>
              <a:t>07/05/2024</a:t>
            </a:fld>
            <a:endParaRPr lang="it-IT"/>
          </a:p>
        </p:txBody>
      </p:sp>
      <p:sp>
        <p:nvSpPr>
          <p:cNvPr id="6" name="Footer Placeholder 5"/>
          <p:cNvSpPr>
            <a:spLocks noGrp="1"/>
          </p:cNvSpPr>
          <p:nvPr>
            <p:ph type="ftr" sz="quarter" idx="11"/>
          </p:nvPr>
        </p:nvSpPr>
        <p:spPr/>
        <p:txBody>
          <a:bodyPr/>
          <a:lstStyle/>
          <a:p>
            <a:endParaRPr lang="it-IT"/>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C8C4528-DF0B-4EB4-8E75-AD1BE8C695B7}" type="slidenum">
              <a:rPr lang="it-IT" smtClean="0"/>
              <a:t>‹N›</a:t>
            </a:fld>
            <a:endParaRPr lang="it-IT"/>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915462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484002E2-24E2-4F53-B282-B3B9748F452B}" type="datetimeFigureOut">
              <a:rPr lang="it-IT" smtClean="0"/>
              <a:t>07/05/2024</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C8C4528-DF0B-4EB4-8E75-AD1BE8C695B7}" type="slidenum">
              <a:rPr lang="it-IT" smtClean="0"/>
              <a:t>‹N›</a:t>
            </a:fld>
            <a:endParaRPr lang="it-IT"/>
          </a:p>
        </p:txBody>
      </p:sp>
    </p:spTree>
    <p:extLst>
      <p:ext uri="{BB962C8B-B14F-4D97-AF65-F5344CB8AC3E}">
        <p14:creationId xmlns:p14="http://schemas.microsoft.com/office/powerpoint/2010/main" val="766328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4002E2-24E2-4F53-B282-B3B9748F452B}" type="datetimeFigureOut">
              <a:rPr lang="it-IT" smtClean="0"/>
              <a:t>07/05/2024</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8C4528-DF0B-4EB4-8E75-AD1BE8C695B7}" type="slidenum">
              <a:rPr lang="it-IT" smtClean="0"/>
              <a:t>‹N›</a:t>
            </a:fld>
            <a:endParaRPr lang="it-IT"/>
          </a:p>
        </p:txBody>
      </p:sp>
    </p:spTree>
    <p:extLst>
      <p:ext uri="{BB962C8B-B14F-4D97-AF65-F5344CB8AC3E}">
        <p14:creationId xmlns:p14="http://schemas.microsoft.com/office/powerpoint/2010/main" val="32968012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4002E2-24E2-4F53-B282-B3B9748F452B}" type="datetimeFigureOut">
              <a:rPr lang="it-IT" smtClean="0"/>
              <a:t>07/05/2024</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C8C4528-DF0B-4EB4-8E75-AD1BE8C695B7}" type="slidenum">
              <a:rPr lang="it-IT" smtClean="0"/>
              <a:t>‹N›</a:t>
            </a:fld>
            <a:endParaRPr lang="it-IT"/>
          </a:p>
        </p:txBody>
      </p:sp>
    </p:spTree>
    <p:extLst>
      <p:ext uri="{BB962C8B-B14F-4D97-AF65-F5344CB8AC3E}">
        <p14:creationId xmlns:p14="http://schemas.microsoft.com/office/powerpoint/2010/main" val="2039103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083368" y="624110"/>
            <a:ext cx="9421243" cy="658908"/>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213811" y="2133600"/>
            <a:ext cx="9290801" cy="38862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84002E2-24E2-4F53-B282-B3B9748F452B}" type="datetimeFigureOut">
              <a:rPr lang="it-IT" smtClean="0"/>
              <a:t>07/05/2024</a:t>
            </a:fld>
            <a:endParaRPr lang="it-IT"/>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C8C4528-DF0B-4EB4-8E75-AD1BE8C695B7}" type="slidenum">
              <a:rPr lang="it-IT" smtClean="0"/>
              <a:t>‹N›</a:t>
            </a:fld>
            <a:endParaRPr lang="it-IT"/>
          </a:p>
        </p:txBody>
      </p:sp>
    </p:spTree>
    <p:extLst>
      <p:ext uri="{BB962C8B-B14F-4D97-AF65-F5344CB8AC3E}">
        <p14:creationId xmlns:p14="http://schemas.microsoft.com/office/powerpoint/2010/main" val="39506561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36D819-1457-BC54-021F-F667A12F6F78}"/>
              </a:ext>
            </a:extLst>
          </p:cNvPr>
          <p:cNvSpPr>
            <a:spLocks noGrp="1"/>
          </p:cNvSpPr>
          <p:nvPr>
            <p:ph type="ctrTitle"/>
          </p:nvPr>
        </p:nvSpPr>
        <p:spPr>
          <a:xfrm>
            <a:off x="1684421" y="770021"/>
            <a:ext cx="9820191" cy="3497180"/>
          </a:xfrm>
        </p:spPr>
        <p:txBody>
          <a:bodyPr>
            <a:normAutofit fontScale="90000"/>
          </a:bodyPr>
          <a:lstStyle/>
          <a:p>
            <a:pPr algn="ctr"/>
            <a:r>
              <a:rPr lang="it-IT" sz="5300" dirty="0">
                <a:solidFill>
                  <a:schemeClr val="bg1">
                    <a:lumMod val="50000"/>
                  </a:schemeClr>
                </a:solidFill>
              </a:rPr>
              <a:t>RIES</a:t>
            </a:r>
            <a:br>
              <a:rPr lang="it-IT" sz="5300" dirty="0">
                <a:solidFill>
                  <a:schemeClr val="bg1">
                    <a:lumMod val="50000"/>
                  </a:schemeClr>
                </a:solidFill>
              </a:rPr>
            </a:br>
            <a:r>
              <a:rPr lang="it-IT" sz="5300" dirty="0">
                <a:solidFill>
                  <a:schemeClr val="bg1">
                    <a:lumMod val="50000"/>
                  </a:schemeClr>
                </a:solidFill>
              </a:rPr>
              <a:t>R</a:t>
            </a:r>
            <a:r>
              <a:rPr lang="it-IT" sz="3600" dirty="0">
                <a:solidFill>
                  <a:schemeClr val="bg1">
                    <a:lumMod val="50000"/>
                  </a:schemeClr>
                </a:solidFill>
              </a:rPr>
              <a:t>ete</a:t>
            </a:r>
            <a:r>
              <a:rPr lang="it-IT" sz="5300" dirty="0">
                <a:solidFill>
                  <a:schemeClr val="bg1">
                    <a:lumMod val="50000"/>
                  </a:schemeClr>
                </a:solidFill>
              </a:rPr>
              <a:t> I</a:t>
            </a:r>
            <a:r>
              <a:rPr lang="it-IT" sz="3600" dirty="0">
                <a:solidFill>
                  <a:schemeClr val="bg1">
                    <a:lumMod val="50000"/>
                  </a:schemeClr>
                </a:solidFill>
              </a:rPr>
              <a:t>taliana di</a:t>
            </a:r>
            <a:r>
              <a:rPr lang="it-IT" sz="5300" dirty="0">
                <a:solidFill>
                  <a:schemeClr val="bg1">
                    <a:lumMod val="50000"/>
                  </a:schemeClr>
                </a:solidFill>
              </a:rPr>
              <a:t> E</a:t>
            </a:r>
            <a:r>
              <a:rPr lang="it-IT" sz="3600" dirty="0">
                <a:solidFill>
                  <a:schemeClr val="bg1">
                    <a:lumMod val="50000"/>
                  </a:schemeClr>
                </a:solidFill>
              </a:rPr>
              <a:t>conomia</a:t>
            </a:r>
            <a:r>
              <a:rPr lang="it-IT" sz="5300" dirty="0">
                <a:solidFill>
                  <a:schemeClr val="bg1">
                    <a:lumMod val="50000"/>
                  </a:schemeClr>
                </a:solidFill>
              </a:rPr>
              <a:t> S</a:t>
            </a:r>
            <a:r>
              <a:rPr lang="it-IT" sz="3600" dirty="0">
                <a:solidFill>
                  <a:schemeClr val="bg1">
                    <a:lumMod val="50000"/>
                  </a:schemeClr>
                </a:solidFill>
              </a:rPr>
              <a:t>olidale</a:t>
            </a:r>
            <a:br>
              <a:rPr lang="it-IT" dirty="0">
                <a:solidFill>
                  <a:schemeClr val="bg1">
                    <a:lumMod val="50000"/>
                  </a:schemeClr>
                </a:solidFill>
              </a:rPr>
            </a:br>
            <a:br>
              <a:rPr lang="it-IT" dirty="0">
                <a:solidFill>
                  <a:schemeClr val="bg1">
                    <a:lumMod val="50000"/>
                  </a:schemeClr>
                </a:solidFill>
              </a:rPr>
            </a:br>
            <a:br>
              <a:rPr lang="it-IT" dirty="0">
                <a:solidFill>
                  <a:schemeClr val="bg1">
                    <a:lumMod val="50000"/>
                  </a:schemeClr>
                </a:solidFill>
              </a:rPr>
            </a:br>
            <a:r>
              <a:rPr lang="it-IT" b="1" dirty="0">
                <a:solidFill>
                  <a:schemeClr val="bg1">
                    <a:lumMod val="50000"/>
                  </a:schemeClr>
                </a:solidFill>
                <a:effectLst>
                  <a:outerShdw blurRad="38100" dist="38100" dir="2700000" algn="tl">
                    <a:srgbClr val="000000">
                      <a:alpha val="43137"/>
                    </a:srgbClr>
                  </a:outerShdw>
                </a:effectLst>
              </a:rPr>
              <a:t>MISSION e VISION</a:t>
            </a:r>
          </a:p>
        </p:txBody>
      </p:sp>
      <p:sp>
        <p:nvSpPr>
          <p:cNvPr id="3" name="Sottotitolo 2">
            <a:extLst>
              <a:ext uri="{FF2B5EF4-FFF2-40B4-BE49-F238E27FC236}">
                <a16:creationId xmlns:a16="http://schemas.microsoft.com/office/drawing/2014/main" id="{4DEF6E98-FC7E-E4E1-AEF2-C4940A1EFCFF}"/>
              </a:ext>
            </a:extLst>
          </p:cNvPr>
          <p:cNvSpPr>
            <a:spLocks noGrp="1"/>
          </p:cNvSpPr>
          <p:nvPr>
            <p:ph type="subTitle" idx="1"/>
          </p:nvPr>
        </p:nvSpPr>
        <p:spPr>
          <a:xfrm>
            <a:off x="2156076" y="5919537"/>
            <a:ext cx="8915399" cy="689978"/>
          </a:xfrm>
        </p:spPr>
        <p:txBody>
          <a:bodyPr>
            <a:normAutofit/>
          </a:bodyPr>
          <a:lstStyle/>
          <a:p>
            <a:pPr algn="ctr"/>
            <a:r>
              <a:rPr lang="it-IT" sz="2000" dirty="0"/>
              <a:t>Roma, alcuni giorni del 2024</a:t>
            </a:r>
          </a:p>
        </p:txBody>
      </p:sp>
    </p:spTree>
    <p:extLst>
      <p:ext uri="{BB962C8B-B14F-4D97-AF65-F5344CB8AC3E}">
        <p14:creationId xmlns:p14="http://schemas.microsoft.com/office/powerpoint/2010/main" val="705953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E39ABA-EC4F-B927-CD85-4CD7CFD65C64}"/>
              </a:ext>
            </a:extLst>
          </p:cNvPr>
          <p:cNvSpPr>
            <a:spLocks noGrp="1"/>
          </p:cNvSpPr>
          <p:nvPr>
            <p:ph type="title"/>
          </p:nvPr>
        </p:nvSpPr>
        <p:spPr/>
        <p:txBody>
          <a:bodyPr/>
          <a:lstStyle/>
          <a:p>
            <a:r>
              <a:rPr lang="it-IT" dirty="0"/>
              <a:t>Definizioni</a:t>
            </a:r>
          </a:p>
        </p:txBody>
      </p:sp>
      <p:sp>
        <p:nvSpPr>
          <p:cNvPr id="3" name="Segnaposto contenuto 2">
            <a:extLst>
              <a:ext uri="{FF2B5EF4-FFF2-40B4-BE49-F238E27FC236}">
                <a16:creationId xmlns:a16="http://schemas.microsoft.com/office/drawing/2014/main" id="{2E2AD4B0-6E02-DE47-59D6-F62649B3EAB7}"/>
              </a:ext>
            </a:extLst>
          </p:cNvPr>
          <p:cNvSpPr>
            <a:spLocks noGrp="1"/>
          </p:cNvSpPr>
          <p:nvPr>
            <p:ph idx="1"/>
          </p:nvPr>
        </p:nvSpPr>
        <p:spPr>
          <a:xfrm>
            <a:off x="2120339" y="2133600"/>
            <a:ext cx="9851267" cy="3777622"/>
          </a:xfrm>
        </p:spPr>
        <p:txBody>
          <a:bodyPr>
            <a:normAutofit/>
          </a:bodyPr>
          <a:lstStyle/>
          <a:p>
            <a:pPr algn="ctr"/>
            <a:endParaRPr lang="it-IT" dirty="0"/>
          </a:p>
          <a:p>
            <a:pPr marL="0" indent="0" algn="ctr">
              <a:spcAft>
                <a:spcPts val="1200"/>
              </a:spcAft>
              <a:buNone/>
            </a:pPr>
            <a:r>
              <a:rPr lang="it-IT" dirty="0"/>
              <a:t>La Mission è ciò che da significato ad ogni attività, decisione e progetto</a:t>
            </a:r>
          </a:p>
          <a:p>
            <a:pPr marL="57150" indent="0" algn="ctr">
              <a:spcBef>
                <a:spcPts val="0"/>
              </a:spcBef>
              <a:buNone/>
            </a:pPr>
            <a:r>
              <a:rPr lang="it-IT" sz="1400" i="1" dirty="0"/>
              <a:t>Le organizzazioni con una missione chiara e condivisa sono più focalizzate e determinate</a:t>
            </a:r>
          </a:p>
          <a:p>
            <a:pPr algn="ctr"/>
            <a:endParaRPr lang="it-IT" dirty="0"/>
          </a:p>
          <a:p>
            <a:pPr marL="0" indent="0" algn="ctr">
              <a:spcAft>
                <a:spcPts val="1200"/>
              </a:spcAft>
              <a:buNone/>
            </a:pPr>
            <a:r>
              <a:rPr lang="it-IT" dirty="0"/>
              <a:t>La Vision esprime il modo con si vuole rendere concreta la missione</a:t>
            </a:r>
          </a:p>
          <a:p>
            <a:pPr marL="0" indent="0" algn="ctr">
              <a:spcBef>
                <a:spcPts val="0"/>
              </a:spcBef>
              <a:buNone/>
            </a:pPr>
            <a:r>
              <a:rPr lang="it-IT" sz="1400" i="1" dirty="0"/>
              <a:t>Le organizzazioni con chiara e condivisa visione, sono più efficaci ed efficienti, prendono le decisioni più velocemente, hanno bassi costi di coordinamento ed elevati livelli di integrazione</a:t>
            </a:r>
          </a:p>
          <a:p>
            <a:pPr marL="0" indent="0" algn="ctr">
              <a:spcBef>
                <a:spcPts val="0"/>
              </a:spcBef>
              <a:buNone/>
            </a:pPr>
            <a:r>
              <a:rPr lang="it-IT" sz="1400" i="1" dirty="0"/>
              <a:t>La maggior parte di chi opera in queste organizzazioni immette molta energia in ciò che fa, perché  condivide gli obiettivi e comprende appieno il valore ed il significato delle scelte che si fanno</a:t>
            </a:r>
          </a:p>
          <a:p>
            <a:pPr algn="ctr"/>
            <a:endParaRPr lang="it-IT" dirty="0"/>
          </a:p>
        </p:txBody>
      </p:sp>
      <p:sp>
        <p:nvSpPr>
          <p:cNvPr id="5" name="CasellaDiTesto 4">
            <a:extLst>
              <a:ext uri="{FF2B5EF4-FFF2-40B4-BE49-F238E27FC236}">
                <a16:creationId xmlns:a16="http://schemas.microsoft.com/office/drawing/2014/main" id="{FAA680A5-A180-41E3-8E64-7D854B9A0E9F}"/>
              </a:ext>
            </a:extLst>
          </p:cNvPr>
          <p:cNvSpPr txBox="1"/>
          <p:nvPr/>
        </p:nvSpPr>
        <p:spPr>
          <a:xfrm>
            <a:off x="6096000" y="497003"/>
            <a:ext cx="5447714" cy="646331"/>
          </a:xfrm>
          <a:prstGeom prst="rect">
            <a:avLst/>
          </a:prstGeom>
          <a:noFill/>
        </p:spPr>
        <p:txBody>
          <a:bodyPr wrap="square">
            <a:spAutoFit/>
          </a:bodyPr>
          <a:lstStyle/>
          <a:p>
            <a:pPr algn="r"/>
            <a:r>
              <a:rPr lang="it-IT" dirty="0">
                <a:solidFill>
                  <a:srgbClr val="FF0000"/>
                </a:solidFill>
                <a:effectLst>
                  <a:outerShdw blurRad="38100" dist="38100" dir="2700000" algn="tl">
                    <a:srgbClr val="000000">
                      <a:alpha val="43137"/>
                    </a:srgbClr>
                  </a:outerShdw>
                </a:effectLst>
                <a:latin typeface="Ink Free" panose="03080402000500000000" pitchFamily="66" charset="0"/>
              </a:rPr>
              <a:t>Non c’è vento a favore per chi non conosce il porto (Seneca)</a:t>
            </a:r>
          </a:p>
        </p:txBody>
      </p:sp>
    </p:spTree>
    <p:extLst>
      <p:ext uri="{BB962C8B-B14F-4D97-AF65-F5344CB8AC3E}">
        <p14:creationId xmlns:p14="http://schemas.microsoft.com/office/powerpoint/2010/main" val="3159332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CBBFA5-9B08-A71E-8B01-1E81234762EB}"/>
              </a:ext>
            </a:extLst>
          </p:cNvPr>
          <p:cNvSpPr>
            <a:spLocks noGrp="1"/>
          </p:cNvSpPr>
          <p:nvPr>
            <p:ph type="title"/>
          </p:nvPr>
        </p:nvSpPr>
        <p:spPr/>
        <p:txBody>
          <a:bodyPr/>
          <a:lstStyle/>
          <a:p>
            <a:r>
              <a:rPr lang="it-IT" dirty="0"/>
              <a:t>Mission</a:t>
            </a:r>
          </a:p>
        </p:txBody>
      </p:sp>
      <p:sp>
        <p:nvSpPr>
          <p:cNvPr id="3" name="Segnaposto contenuto 2">
            <a:extLst>
              <a:ext uri="{FF2B5EF4-FFF2-40B4-BE49-F238E27FC236}">
                <a16:creationId xmlns:a16="http://schemas.microsoft.com/office/drawing/2014/main" id="{4B9F2E87-3D00-28EF-3376-20F542902F97}"/>
              </a:ext>
            </a:extLst>
          </p:cNvPr>
          <p:cNvSpPr>
            <a:spLocks noGrp="1"/>
          </p:cNvSpPr>
          <p:nvPr>
            <p:ph idx="1"/>
          </p:nvPr>
        </p:nvSpPr>
        <p:spPr>
          <a:xfrm>
            <a:off x="1828800" y="1812758"/>
            <a:ext cx="9675811" cy="3777622"/>
          </a:xfrm>
          <a:solidFill>
            <a:schemeClr val="bg1"/>
          </a:solidFill>
          <a:ln>
            <a:solidFill>
              <a:schemeClr val="tx1"/>
            </a:solidFill>
          </a:ln>
          <a:effectLst>
            <a:outerShdw blurRad="63500" sx="102000" sy="102000" algn="ctr" rotWithShape="0">
              <a:prstClr val="black">
                <a:alpha val="40000"/>
              </a:prstClr>
            </a:outerShdw>
          </a:effectLst>
        </p:spPr>
        <p:txBody>
          <a:bodyPr anchor="ctr">
            <a:normAutofit/>
          </a:bodyPr>
          <a:lstStyle/>
          <a:p>
            <a:pPr marL="176213" indent="0">
              <a:lnSpc>
                <a:spcPct val="150000"/>
              </a:lnSpc>
              <a:buNone/>
            </a:pPr>
            <a:r>
              <a:rPr lang="it-IT" sz="2000" dirty="0">
                <a:effectLst/>
                <a:latin typeface="Comic Sans MS" panose="030F0702030302020204" pitchFamily="66" charset="0"/>
                <a:ea typeface="Calibri" panose="020F0502020204030204" pitchFamily="34" charset="0"/>
              </a:rPr>
              <a:t>RIES opera per </a:t>
            </a:r>
            <a:r>
              <a:rPr lang="it-IT" sz="2000" b="1" u="sng" dirty="0">
                <a:solidFill>
                  <a:srgbClr val="FF0000"/>
                </a:solidFill>
                <a:effectLst/>
                <a:latin typeface="Comic Sans MS" panose="030F0702030302020204" pitchFamily="66" charset="0"/>
                <a:ea typeface="Calibri" panose="020F0502020204030204" pitchFamily="34" charset="0"/>
              </a:rPr>
              <a:t>consolidare</a:t>
            </a:r>
            <a:r>
              <a:rPr lang="it-IT" sz="2000" dirty="0">
                <a:effectLst/>
                <a:latin typeface="Comic Sans MS" panose="030F0702030302020204" pitchFamily="66" charset="0"/>
                <a:ea typeface="Calibri" panose="020F0502020204030204" pitchFamily="34" charset="0"/>
              </a:rPr>
              <a:t>, </a:t>
            </a:r>
            <a:r>
              <a:rPr lang="it-IT" sz="2000" b="1" u="sng" dirty="0">
                <a:solidFill>
                  <a:srgbClr val="FF0000"/>
                </a:solidFill>
                <a:effectLst/>
                <a:latin typeface="Comic Sans MS" panose="030F0702030302020204" pitchFamily="66" charset="0"/>
                <a:ea typeface="Calibri" panose="020F0502020204030204" pitchFamily="34" charset="0"/>
              </a:rPr>
              <a:t>far crescere e diffondere l’economia solidale:</a:t>
            </a:r>
            <a:endParaRPr lang="it-IT" sz="2000" dirty="0">
              <a:effectLst/>
              <a:latin typeface="Calibri" panose="020F0502020204030204" pitchFamily="34" charset="0"/>
              <a:ea typeface="Calibri" panose="020F0502020204030204" pitchFamily="34" charset="0"/>
            </a:endParaRPr>
          </a:p>
          <a:p>
            <a:pPr lvl="1" indent="-342900">
              <a:lnSpc>
                <a:spcPct val="150000"/>
              </a:lnSpc>
              <a:buFont typeface="Wingdings" panose="05000000000000000000" pitchFamily="2" charset="2"/>
              <a:buChar char=""/>
            </a:pPr>
            <a:r>
              <a:rPr lang="it-IT" sz="2000" dirty="0">
                <a:effectLst/>
                <a:latin typeface="Comic Sans MS" panose="030F0702030302020204" pitchFamily="66" charset="0"/>
                <a:ea typeface="Calibri" panose="020F0502020204030204" pitchFamily="34" charset="0"/>
              </a:rPr>
              <a:t>accrescendone la presenza negli </a:t>
            </a:r>
            <a:r>
              <a:rPr lang="it-IT" sz="2000" b="1" u="sng" dirty="0">
                <a:solidFill>
                  <a:srgbClr val="FF0000"/>
                </a:solidFill>
                <a:effectLst/>
                <a:latin typeface="Comic Sans MS" panose="030F0702030302020204" pitchFamily="66" charset="0"/>
                <a:ea typeface="Calibri" panose="020F0502020204030204" pitchFamily="34" charset="0"/>
              </a:rPr>
              <a:t>spazi politici ed istituzionali</a:t>
            </a:r>
            <a:endParaRPr lang="it-IT" sz="2000" dirty="0">
              <a:effectLst/>
              <a:latin typeface="Calibri" panose="020F0502020204030204" pitchFamily="34" charset="0"/>
              <a:ea typeface="Calibri" panose="020F0502020204030204" pitchFamily="34" charset="0"/>
            </a:endParaRPr>
          </a:p>
          <a:p>
            <a:pPr lvl="1" indent="-342900">
              <a:lnSpc>
                <a:spcPct val="150000"/>
              </a:lnSpc>
              <a:buFont typeface="Wingdings" panose="05000000000000000000" pitchFamily="2" charset="2"/>
              <a:buChar char=""/>
            </a:pPr>
            <a:r>
              <a:rPr lang="it-IT" sz="2000" dirty="0">
                <a:effectLst/>
                <a:latin typeface="Comic Sans MS" panose="030F0702030302020204" pitchFamily="66" charset="0"/>
                <a:ea typeface="Calibri" panose="020F0502020204030204" pitchFamily="34" charset="0"/>
              </a:rPr>
              <a:t>dotandola di </a:t>
            </a:r>
            <a:r>
              <a:rPr lang="it-IT" sz="2000" b="1" u="sng" dirty="0">
                <a:solidFill>
                  <a:srgbClr val="FF0000"/>
                </a:solidFill>
                <a:effectLst/>
                <a:latin typeface="Comic Sans MS" panose="030F0702030302020204" pitchFamily="66" charset="0"/>
                <a:ea typeface="Calibri" panose="020F0502020204030204" pitchFamily="34" charset="0"/>
              </a:rPr>
              <a:t>infrastrutture materiali e immateriali</a:t>
            </a:r>
            <a:endParaRPr lang="it-IT" sz="2000" dirty="0">
              <a:effectLst/>
              <a:latin typeface="Calibri" panose="020F0502020204030204" pitchFamily="34" charset="0"/>
              <a:ea typeface="Calibri" panose="020F0502020204030204" pitchFamily="34" charset="0"/>
            </a:endParaRPr>
          </a:p>
          <a:p>
            <a:pPr lvl="1" indent="-342900">
              <a:lnSpc>
                <a:spcPct val="150000"/>
              </a:lnSpc>
              <a:buFont typeface="Wingdings" panose="05000000000000000000" pitchFamily="2" charset="2"/>
              <a:buChar char=""/>
            </a:pPr>
            <a:r>
              <a:rPr lang="it-IT" sz="2000" dirty="0">
                <a:effectLst/>
                <a:latin typeface="Comic Sans MS" panose="030F0702030302020204" pitchFamily="66" charset="0"/>
                <a:ea typeface="Calibri" panose="020F0502020204030204" pitchFamily="34" charset="0"/>
              </a:rPr>
              <a:t>facilitando le </a:t>
            </a:r>
            <a:r>
              <a:rPr lang="it-IT" sz="2000" b="1" u="sng" dirty="0">
                <a:solidFill>
                  <a:srgbClr val="FF0000"/>
                </a:solidFill>
                <a:effectLst/>
                <a:latin typeface="Comic Sans MS" panose="030F0702030302020204" pitchFamily="66" charset="0"/>
                <a:ea typeface="Calibri" panose="020F0502020204030204" pitchFamily="34" charset="0"/>
              </a:rPr>
              <a:t>relazioni</a:t>
            </a:r>
            <a:r>
              <a:rPr lang="it-IT" sz="2000" dirty="0">
                <a:effectLst/>
                <a:latin typeface="Comic Sans MS" panose="030F0702030302020204" pitchFamily="66" charset="0"/>
                <a:ea typeface="Calibri" panose="020F0502020204030204" pitchFamily="34" charset="0"/>
              </a:rPr>
              <a:t> e </a:t>
            </a:r>
            <a:r>
              <a:rPr lang="it-IT" sz="2000" b="1" u="sng" dirty="0">
                <a:solidFill>
                  <a:srgbClr val="FF0000"/>
                </a:solidFill>
                <a:effectLst/>
                <a:latin typeface="Comic Sans MS" panose="030F0702030302020204" pitchFamily="66" charset="0"/>
                <a:ea typeface="Calibri" panose="020F0502020204030204" pitchFamily="34" charset="0"/>
              </a:rPr>
              <a:t>costruendo ponti</a:t>
            </a:r>
            <a:r>
              <a:rPr lang="it-IT" sz="2000" dirty="0">
                <a:effectLst/>
                <a:latin typeface="Comic Sans MS" panose="030F0702030302020204" pitchFamily="66" charset="0"/>
                <a:ea typeface="Calibri" panose="020F0502020204030204" pitchFamily="34" charset="0"/>
              </a:rPr>
              <a:t> tra tutte le realtà che lavorano nell'ottica dell'ES</a:t>
            </a:r>
            <a:endParaRPr lang="it-IT"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881421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5624FF-634E-62E8-AE35-8F58E6C87411}"/>
              </a:ext>
            </a:extLst>
          </p:cNvPr>
          <p:cNvSpPr>
            <a:spLocks noGrp="1"/>
          </p:cNvSpPr>
          <p:nvPr>
            <p:ph type="title"/>
          </p:nvPr>
        </p:nvSpPr>
        <p:spPr>
          <a:xfrm>
            <a:off x="2592925" y="624110"/>
            <a:ext cx="8911687" cy="659258"/>
          </a:xfrm>
        </p:spPr>
        <p:txBody>
          <a:bodyPr/>
          <a:lstStyle/>
          <a:p>
            <a:r>
              <a:rPr lang="it-IT" dirty="0"/>
              <a:t>La Vision «esterna»</a:t>
            </a:r>
          </a:p>
        </p:txBody>
      </p:sp>
      <p:sp>
        <p:nvSpPr>
          <p:cNvPr id="3" name="Segnaposto contenuto 2">
            <a:extLst>
              <a:ext uri="{FF2B5EF4-FFF2-40B4-BE49-F238E27FC236}">
                <a16:creationId xmlns:a16="http://schemas.microsoft.com/office/drawing/2014/main" id="{EFD3FADE-4902-E2CE-B721-EDA340C65A5D}"/>
              </a:ext>
            </a:extLst>
          </p:cNvPr>
          <p:cNvSpPr>
            <a:spLocks noGrp="1"/>
          </p:cNvSpPr>
          <p:nvPr>
            <p:ph idx="1"/>
          </p:nvPr>
        </p:nvSpPr>
        <p:spPr>
          <a:xfrm>
            <a:off x="1927274" y="1283368"/>
            <a:ext cx="9678571" cy="3777622"/>
          </a:xfrm>
        </p:spPr>
        <p:txBody>
          <a:bodyPr>
            <a:noAutofit/>
          </a:bodyPr>
          <a:lstStyle/>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Siamo riconosciuti da tutti essere l’espressione dell'economia solidale in Italia</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Agiamo sempre nel nome e per conto di tutto il movimento </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Tutti coloro che operano per l’economia solidale in Italia sono parte attiva della rete</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Conosciamo tutte le organizzazioni operano per l’economia solidale in ogni parte d’Italia</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Promuoviamo la cultura dell’economia solidale in ogni suo aspetto e forma</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Le relazioni politiche e pubbliche del livello nazionale sono messe a fattor comune e coordinate all’interno della rete</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Favoriamo l'inter-cooperazione e il collegamento tra le organizzazioni appartenenti all’economia solidale</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Intratteniamo relazioni con altre reti, movimenti e organizzazioni a livello nazionale e internazionale coordinandoci con loro, dando idee e contributi e ricevendoli</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Diamo visibilità alle pratiche e alle iniziative di ES che avvengono su tutto il territorio, incentivandone la diffusione e supportando gli scambi reciproci tra chi le organizza</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Mettiamo in contatto bisogni con disponibilità dei componenti della rete per scambiare risorse, esperienze, competenze</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Monitoriamo costantemente (con indicatori chiari e condivisi) lo stato di salute della rete </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Valutiamo in modo trasparente l’aderenza dei vari operatori socio-economici ai principi dell’economia solidale, affinché l’incontro tra domanda ed offerta sia basato sulla piena consapevolezza delle parti</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Supportiamo (con indicatori chiari e condivisi) attori dell’economia tradizionale nella loro transizione verso l’economia solidale   </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Interveniamo nel dibattito pubblico sulle questioni che riguardano l’economia solidale</a:t>
            </a:r>
          </a:p>
        </p:txBody>
      </p:sp>
    </p:spTree>
    <p:extLst>
      <p:ext uri="{BB962C8B-B14F-4D97-AF65-F5344CB8AC3E}">
        <p14:creationId xmlns:p14="http://schemas.microsoft.com/office/powerpoint/2010/main" val="3916667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5624FF-634E-62E8-AE35-8F58E6C87411}"/>
              </a:ext>
            </a:extLst>
          </p:cNvPr>
          <p:cNvSpPr>
            <a:spLocks noGrp="1"/>
          </p:cNvSpPr>
          <p:nvPr>
            <p:ph type="title"/>
          </p:nvPr>
        </p:nvSpPr>
        <p:spPr>
          <a:xfrm>
            <a:off x="2592925" y="624110"/>
            <a:ext cx="8911687" cy="659258"/>
          </a:xfrm>
        </p:spPr>
        <p:txBody>
          <a:bodyPr/>
          <a:lstStyle/>
          <a:p>
            <a:r>
              <a:rPr lang="it-IT" dirty="0"/>
              <a:t>La Vision «interna»</a:t>
            </a:r>
          </a:p>
        </p:txBody>
      </p:sp>
      <p:sp>
        <p:nvSpPr>
          <p:cNvPr id="3" name="Segnaposto contenuto 2">
            <a:extLst>
              <a:ext uri="{FF2B5EF4-FFF2-40B4-BE49-F238E27FC236}">
                <a16:creationId xmlns:a16="http://schemas.microsoft.com/office/drawing/2014/main" id="{EFD3FADE-4902-E2CE-B721-EDA340C65A5D}"/>
              </a:ext>
            </a:extLst>
          </p:cNvPr>
          <p:cNvSpPr>
            <a:spLocks noGrp="1"/>
          </p:cNvSpPr>
          <p:nvPr>
            <p:ph idx="1"/>
          </p:nvPr>
        </p:nvSpPr>
        <p:spPr>
          <a:xfrm>
            <a:off x="1941341" y="2057091"/>
            <a:ext cx="9678571" cy="3777622"/>
          </a:xfrm>
        </p:spPr>
        <p:txBody>
          <a:bodyPr>
            <a:noAutofit/>
          </a:bodyPr>
          <a:lstStyle/>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Condividiamo pienamente la nostra missione e la visione che abbiamo di noi e di quello che dobbiamo/vogliamo fare</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Condividiamo pienamente gli obiettivi da raggiungere ed il modo con cui farlo</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Ci conosciamo gli uni con gli altri, le nostre storie, le nostre passioni, le motivazioni e gli obiettivi che abbiamo e questo ci fa una squadra</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Ci fidiamo pienamente gli uni degli altri</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I nostri modelli, processi e strumenti di lavoro sono pensati ed utilizzati in modo da ottenere un’elevata partecipazione</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Usiamo al meglio le forme di consenso per garantire la massima condivisione delle decisioni su obiettivi e mezzi per raggiungerli, perché inclusione e democraticità sono fondamenti del nostro agire </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Abbiamo una strutturazione reticolare chiara e distribuita, che permette la partecipazione e lo scambio tra soci a tutti i livelli della rete </a:t>
            </a:r>
          </a:p>
          <a:p>
            <a:pPr marL="342900" lvl="0" indent="-342900" algn="just">
              <a:spcBef>
                <a:spcPts val="600"/>
              </a:spcBef>
              <a:spcAft>
                <a:spcPts val="0"/>
              </a:spcAft>
              <a:buFont typeface="+mj-lt"/>
              <a:buAutoNum type="arabicPeriod"/>
            </a:pPr>
            <a:r>
              <a:rPr lang="it-IT" sz="1400" dirty="0">
                <a:effectLst/>
                <a:latin typeface="Comic Sans MS" panose="030F0702030302020204" pitchFamily="66" charset="0"/>
                <a:ea typeface="Calibri" panose="020F0502020204030204" pitchFamily="34" charset="0"/>
              </a:rPr>
              <a:t>Le nostre metodologie e strumenti di coordinamento, comunicazione e lavoro sono semplici, efficaci ed efficienti</a:t>
            </a:r>
          </a:p>
        </p:txBody>
      </p:sp>
    </p:spTree>
    <p:extLst>
      <p:ext uri="{BB962C8B-B14F-4D97-AF65-F5344CB8AC3E}">
        <p14:creationId xmlns:p14="http://schemas.microsoft.com/office/powerpoint/2010/main" val="2436114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631F79-54D4-D09F-900F-B367CF84799D}"/>
              </a:ext>
            </a:extLst>
          </p:cNvPr>
          <p:cNvSpPr>
            <a:spLocks noGrp="1"/>
          </p:cNvSpPr>
          <p:nvPr>
            <p:ph type="title"/>
          </p:nvPr>
        </p:nvSpPr>
        <p:spPr/>
        <p:txBody>
          <a:bodyPr/>
          <a:lstStyle/>
          <a:p>
            <a:r>
              <a:rPr lang="it-IT" dirty="0"/>
              <a:t>L’implementazione della Vision</a:t>
            </a:r>
          </a:p>
        </p:txBody>
      </p:sp>
      <p:sp>
        <p:nvSpPr>
          <p:cNvPr id="3" name="Segnaposto contenuto 2">
            <a:extLst>
              <a:ext uri="{FF2B5EF4-FFF2-40B4-BE49-F238E27FC236}">
                <a16:creationId xmlns:a16="http://schemas.microsoft.com/office/drawing/2014/main" id="{E031C369-284A-2147-EB96-7157BBBA8EC2}"/>
              </a:ext>
            </a:extLst>
          </p:cNvPr>
          <p:cNvSpPr>
            <a:spLocks noGrp="1"/>
          </p:cNvSpPr>
          <p:nvPr>
            <p:ph idx="1"/>
          </p:nvPr>
        </p:nvSpPr>
        <p:spPr>
          <a:xfrm>
            <a:off x="1952087" y="1950720"/>
            <a:ext cx="9720775" cy="3746695"/>
          </a:xfrm>
        </p:spPr>
        <p:txBody>
          <a:bodyPr anchor="ctr"/>
          <a:lstStyle/>
          <a:p>
            <a:pPr algn="ctr">
              <a:spcBef>
                <a:spcPts val="4200"/>
              </a:spcBef>
            </a:pPr>
            <a:r>
              <a:rPr lang="it-IT" dirty="0"/>
              <a:t>Una volta definita la «Vision», ovvero ciò che aspiriamo essere, occorre valutare in che misura essa è già presente o no, ciò porta ad individuare il «gap» da colmare</a:t>
            </a:r>
          </a:p>
          <a:p>
            <a:pPr algn="ctr">
              <a:spcBef>
                <a:spcPts val="4200"/>
              </a:spcBef>
            </a:pPr>
            <a:r>
              <a:rPr lang="it-IT" dirty="0"/>
              <a:t>Tuttavia poiché non tutti gli statement della Vision hanno la stessa rilevanza, conviene inserire nella valutazione anche l’importanza dei singoli statement</a:t>
            </a:r>
          </a:p>
          <a:p>
            <a:pPr algn="ctr">
              <a:spcBef>
                <a:spcPts val="4200"/>
              </a:spcBef>
            </a:pPr>
            <a:r>
              <a:rPr lang="it-IT" dirty="0"/>
              <a:t>La misura congiunta della rilevanza e del Gap ci consente di identificare quali sono le aree prioritarie su cui intervenire</a:t>
            </a:r>
          </a:p>
        </p:txBody>
      </p:sp>
    </p:spTree>
    <p:extLst>
      <p:ext uri="{BB962C8B-B14F-4D97-AF65-F5344CB8AC3E}">
        <p14:creationId xmlns:p14="http://schemas.microsoft.com/office/powerpoint/2010/main" val="4108195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EAE891C-6E9F-A202-64E1-7E8359F55A03}"/>
              </a:ext>
            </a:extLst>
          </p:cNvPr>
          <p:cNvSpPr>
            <a:spLocks noGrp="1"/>
          </p:cNvSpPr>
          <p:nvPr>
            <p:ph type="title"/>
          </p:nvPr>
        </p:nvSpPr>
        <p:spPr/>
        <p:txBody>
          <a:bodyPr/>
          <a:lstStyle/>
          <a:p>
            <a:pPr algn="ctr"/>
            <a:r>
              <a:rPr lang="it-IT" dirty="0"/>
              <a:t>La rilevanza dei fattori «esterni»</a:t>
            </a:r>
          </a:p>
        </p:txBody>
      </p:sp>
      <p:pic>
        <p:nvPicPr>
          <p:cNvPr id="3" name="Immagine 2">
            <a:extLst>
              <a:ext uri="{FF2B5EF4-FFF2-40B4-BE49-F238E27FC236}">
                <a16:creationId xmlns:a16="http://schemas.microsoft.com/office/drawing/2014/main" id="{0C903F6D-6786-1F19-8B22-C6C8475E2655}"/>
              </a:ext>
            </a:extLst>
          </p:cNvPr>
          <p:cNvPicPr>
            <a:picLocks noChangeAspect="1"/>
          </p:cNvPicPr>
          <p:nvPr/>
        </p:nvPicPr>
        <p:blipFill>
          <a:blip r:embed="rId2"/>
          <a:stretch>
            <a:fillRect/>
          </a:stretch>
        </p:blipFill>
        <p:spPr>
          <a:xfrm>
            <a:off x="3231577" y="1543402"/>
            <a:ext cx="7161796" cy="5016377"/>
          </a:xfrm>
          <a:prstGeom prst="rect">
            <a:avLst/>
          </a:prstGeom>
          <a:ln>
            <a:solidFill>
              <a:schemeClr val="accent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1639208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EAE891C-6E9F-A202-64E1-7E8359F55A03}"/>
              </a:ext>
            </a:extLst>
          </p:cNvPr>
          <p:cNvSpPr>
            <a:spLocks noGrp="1"/>
          </p:cNvSpPr>
          <p:nvPr>
            <p:ph type="title"/>
          </p:nvPr>
        </p:nvSpPr>
        <p:spPr/>
        <p:txBody>
          <a:bodyPr/>
          <a:lstStyle/>
          <a:p>
            <a:pPr algn="ctr"/>
            <a:r>
              <a:rPr lang="it-IT" dirty="0"/>
              <a:t>La rilevanza dei fattori «interni»</a:t>
            </a:r>
          </a:p>
        </p:txBody>
      </p:sp>
      <p:pic>
        <p:nvPicPr>
          <p:cNvPr id="3" name="Immagine 2">
            <a:extLst>
              <a:ext uri="{FF2B5EF4-FFF2-40B4-BE49-F238E27FC236}">
                <a16:creationId xmlns:a16="http://schemas.microsoft.com/office/drawing/2014/main" id="{71334185-9A6B-1E21-B50E-752B20668FAA}"/>
              </a:ext>
            </a:extLst>
          </p:cNvPr>
          <p:cNvPicPr>
            <a:picLocks noChangeAspect="1"/>
          </p:cNvPicPr>
          <p:nvPr/>
        </p:nvPicPr>
        <p:blipFill>
          <a:blip r:embed="rId2"/>
          <a:stretch>
            <a:fillRect/>
          </a:stretch>
        </p:blipFill>
        <p:spPr>
          <a:xfrm>
            <a:off x="2440500" y="2196559"/>
            <a:ext cx="8743950" cy="3695700"/>
          </a:xfrm>
          <a:prstGeom prst="rect">
            <a:avLst/>
          </a:prstGeom>
          <a:ln>
            <a:solidFill>
              <a:schemeClr val="accent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1289283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1026179-46A6-6898-658E-95E6357960DD}"/>
              </a:ext>
            </a:extLst>
          </p:cNvPr>
          <p:cNvSpPr>
            <a:spLocks noGrp="1"/>
          </p:cNvSpPr>
          <p:nvPr>
            <p:ph type="title"/>
          </p:nvPr>
        </p:nvSpPr>
        <p:spPr/>
        <p:txBody>
          <a:bodyPr/>
          <a:lstStyle/>
          <a:p>
            <a:r>
              <a:rPr lang="it-IT" dirty="0"/>
              <a:t>Il Gap</a:t>
            </a:r>
          </a:p>
        </p:txBody>
      </p:sp>
      <p:sp>
        <p:nvSpPr>
          <p:cNvPr id="3" name="Segnaposto contenuto 2">
            <a:extLst>
              <a:ext uri="{FF2B5EF4-FFF2-40B4-BE49-F238E27FC236}">
                <a16:creationId xmlns:a16="http://schemas.microsoft.com/office/drawing/2014/main" id="{2413FB33-9C91-5B15-0AD9-90156C941414}"/>
              </a:ext>
            </a:extLst>
          </p:cNvPr>
          <p:cNvSpPr>
            <a:spLocks noGrp="1"/>
          </p:cNvSpPr>
          <p:nvPr>
            <p:ph idx="1"/>
          </p:nvPr>
        </p:nvSpPr>
        <p:spPr>
          <a:xfrm>
            <a:off x="2120339" y="2256963"/>
            <a:ext cx="9384273" cy="4601037"/>
          </a:xfrm>
        </p:spPr>
        <p:txBody>
          <a:bodyPr anchor="ctr">
            <a:normAutofit/>
          </a:bodyPr>
          <a:lstStyle/>
          <a:p>
            <a:pPr algn="ctr">
              <a:spcBef>
                <a:spcPts val="3000"/>
              </a:spcBef>
            </a:pPr>
            <a:r>
              <a:rPr lang="it-IT" dirty="0"/>
              <a:t>La valutazione dei Soci ha evidenziato livelli di bassa copertura della Vision, in particolare dei fattori «esterni»</a:t>
            </a:r>
          </a:p>
          <a:p>
            <a:pPr algn="ctr">
              <a:spcBef>
                <a:spcPts val="3000"/>
              </a:spcBef>
            </a:pPr>
            <a:r>
              <a:rPr lang="it-IT" dirty="0"/>
              <a:t>Il livello di copertura dei fattori «interni» è risultato in media del 60% e quello dei fattori «esterni» solo del 45%</a:t>
            </a:r>
          </a:p>
          <a:p>
            <a:pPr algn="ctr">
              <a:spcBef>
                <a:spcPts val="3000"/>
              </a:spcBef>
            </a:pPr>
            <a:r>
              <a:rPr lang="it-IT" dirty="0"/>
              <a:t>Vi sono state differenze nelle valutazioni delle persone, in particolare degli elementi della vision meno «usuali» e consolidati</a:t>
            </a:r>
          </a:p>
          <a:p>
            <a:pPr marL="0" indent="0" algn="ctr">
              <a:spcBef>
                <a:spcPts val="3000"/>
              </a:spcBef>
              <a:buNone/>
            </a:pPr>
            <a:endParaRPr lang="it-IT" sz="1500" b="1" i="1" dirty="0">
              <a:solidFill>
                <a:srgbClr val="FF0000"/>
              </a:solidFill>
            </a:endParaRPr>
          </a:p>
          <a:p>
            <a:pPr marL="0" indent="0" algn="ctr">
              <a:spcBef>
                <a:spcPts val="3000"/>
              </a:spcBef>
              <a:buNone/>
            </a:pPr>
            <a:r>
              <a:rPr lang="it-IT" sz="1500" b="1" i="1" dirty="0">
                <a:solidFill>
                  <a:srgbClr val="FF0000"/>
                </a:solidFill>
              </a:rPr>
              <a:t>N.B.: Nelle tabelle successive il Gap viene rappresentato come livello di copertura cioè più è basso e maggiore è il Gap</a:t>
            </a:r>
          </a:p>
        </p:txBody>
      </p:sp>
    </p:spTree>
    <p:extLst>
      <p:ext uri="{BB962C8B-B14F-4D97-AF65-F5344CB8AC3E}">
        <p14:creationId xmlns:p14="http://schemas.microsoft.com/office/powerpoint/2010/main" val="1485529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A5DE0E28-574B-20C2-13E2-097CFFD0D200}"/>
              </a:ext>
            </a:extLst>
          </p:cNvPr>
          <p:cNvPicPr>
            <a:picLocks noChangeAspect="1"/>
          </p:cNvPicPr>
          <p:nvPr/>
        </p:nvPicPr>
        <p:blipFill>
          <a:blip r:embed="rId2"/>
          <a:stretch>
            <a:fillRect/>
          </a:stretch>
        </p:blipFill>
        <p:spPr>
          <a:xfrm>
            <a:off x="2329974" y="1470629"/>
            <a:ext cx="8965002" cy="5207382"/>
          </a:xfrm>
          <a:prstGeom prst="rect">
            <a:avLst/>
          </a:prstGeom>
          <a:ln>
            <a:solidFill>
              <a:schemeClr val="accent1"/>
            </a:solidFill>
          </a:ln>
          <a:effectLst>
            <a:outerShdw blurRad="190500" algn="tl" rotWithShape="0">
              <a:srgbClr val="000000">
                <a:alpha val="70000"/>
              </a:srgbClr>
            </a:outerShdw>
          </a:effectLst>
        </p:spPr>
      </p:pic>
      <p:sp>
        <p:nvSpPr>
          <p:cNvPr id="2" name="Titolo 1">
            <a:extLst>
              <a:ext uri="{FF2B5EF4-FFF2-40B4-BE49-F238E27FC236}">
                <a16:creationId xmlns:a16="http://schemas.microsoft.com/office/drawing/2014/main" id="{1EAE891C-6E9F-A202-64E1-7E8359F55A03}"/>
              </a:ext>
            </a:extLst>
          </p:cNvPr>
          <p:cNvSpPr>
            <a:spLocks noGrp="1"/>
          </p:cNvSpPr>
          <p:nvPr>
            <p:ph type="title"/>
          </p:nvPr>
        </p:nvSpPr>
        <p:spPr/>
        <p:txBody>
          <a:bodyPr/>
          <a:lstStyle/>
          <a:p>
            <a:pPr algn="ctr"/>
            <a:r>
              <a:rPr lang="it-IT" dirty="0"/>
              <a:t>Il Gap dei fattori «esterni»</a:t>
            </a:r>
          </a:p>
        </p:txBody>
      </p:sp>
    </p:spTree>
    <p:extLst>
      <p:ext uri="{BB962C8B-B14F-4D97-AF65-F5344CB8AC3E}">
        <p14:creationId xmlns:p14="http://schemas.microsoft.com/office/powerpoint/2010/main" val="3115417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217AC720-A591-477C-01E5-B785B3DC73E1}"/>
              </a:ext>
            </a:extLst>
          </p:cNvPr>
          <p:cNvPicPr>
            <a:picLocks noChangeAspect="1"/>
          </p:cNvPicPr>
          <p:nvPr/>
        </p:nvPicPr>
        <p:blipFill>
          <a:blip r:embed="rId2"/>
          <a:stretch>
            <a:fillRect/>
          </a:stretch>
        </p:blipFill>
        <p:spPr>
          <a:xfrm>
            <a:off x="2120339" y="1843714"/>
            <a:ext cx="9517178" cy="4022511"/>
          </a:xfrm>
          <a:prstGeom prst="rect">
            <a:avLst/>
          </a:prstGeom>
          <a:ln>
            <a:solidFill>
              <a:schemeClr val="accent1"/>
            </a:solidFill>
          </a:ln>
          <a:effectLst>
            <a:outerShdw blurRad="190500" algn="tl" rotWithShape="0">
              <a:srgbClr val="000000">
                <a:alpha val="70000"/>
              </a:srgbClr>
            </a:outerShdw>
          </a:effectLst>
        </p:spPr>
      </p:pic>
      <p:sp>
        <p:nvSpPr>
          <p:cNvPr id="2" name="Titolo 1">
            <a:extLst>
              <a:ext uri="{FF2B5EF4-FFF2-40B4-BE49-F238E27FC236}">
                <a16:creationId xmlns:a16="http://schemas.microsoft.com/office/drawing/2014/main" id="{1EAE891C-6E9F-A202-64E1-7E8359F55A03}"/>
              </a:ext>
            </a:extLst>
          </p:cNvPr>
          <p:cNvSpPr>
            <a:spLocks noGrp="1"/>
          </p:cNvSpPr>
          <p:nvPr>
            <p:ph type="title"/>
          </p:nvPr>
        </p:nvSpPr>
        <p:spPr/>
        <p:txBody>
          <a:bodyPr/>
          <a:lstStyle/>
          <a:p>
            <a:pPr algn="ctr"/>
            <a:r>
              <a:rPr lang="it-IT" dirty="0"/>
              <a:t>Il Gap dei fattori «interni»</a:t>
            </a:r>
          </a:p>
        </p:txBody>
      </p:sp>
    </p:spTree>
    <p:extLst>
      <p:ext uri="{BB962C8B-B14F-4D97-AF65-F5344CB8AC3E}">
        <p14:creationId xmlns:p14="http://schemas.microsoft.com/office/powerpoint/2010/main" val="3238739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44C2D1BB-EE7C-B058-E4AC-13A9F744B1C1}"/>
              </a:ext>
            </a:extLst>
          </p:cNvPr>
          <p:cNvPicPr>
            <a:picLocks noChangeAspect="1"/>
          </p:cNvPicPr>
          <p:nvPr/>
        </p:nvPicPr>
        <p:blipFill>
          <a:blip r:embed="rId2"/>
          <a:stretch>
            <a:fillRect/>
          </a:stretch>
        </p:blipFill>
        <p:spPr>
          <a:xfrm>
            <a:off x="2345299" y="1350821"/>
            <a:ext cx="8934352" cy="5268434"/>
          </a:xfrm>
          <a:prstGeom prst="rect">
            <a:avLst/>
          </a:prstGeom>
          <a:ln>
            <a:solidFill>
              <a:schemeClr val="accent1"/>
            </a:solidFill>
          </a:ln>
          <a:effectLst>
            <a:outerShdw blurRad="190500" algn="tl" rotWithShape="0">
              <a:srgbClr val="000000">
                <a:alpha val="70000"/>
              </a:srgbClr>
            </a:outerShdw>
          </a:effectLst>
        </p:spPr>
      </p:pic>
      <p:sp>
        <p:nvSpPr>
          <p:cNvPr id="2" name="Titolo 1">
            <a:extLst>
              <a:ext uri="{FF2B5EF4-FFF2-40B4-BE49-F238E27FC236}">
                <a16:creationId xmlns:a16="http://schemas.microsoft.com/office/drawing/2014/main" id="{1EAE891C-6E9F-A202-64E1-7E8359F55A03}"/>
              </a:ext>
            </a:extLst>
          </p:cNvPr>
          <p:cNvSpPr>
            <a:spLocks noGrp="1"/>
          </p:cNvSpPr>
          <p:nvPr>
            <p:ph type="title"/>
          </p:nvPr>
        </p:nvSpPr>
        <p:spPr/>
        <p:txBody>
          <a:bodyPr/>
          <a:lstStyle/>
          <a:p>
            <a:pPr algn="ctr"/>
            <a:r>
              <a:rPr lang="it-IT" dirty="0"/>
              <a:t>Il Gap ponderato fattori «esterni»</a:t>
            </a:r>
          </a:p>
        </p:txBody>
      </p:sp>
    </p:spTree>
    <p:extLst>
      <p:ext uri="{BB962C8B-B14F-4D97-AF65-F5344CB8AC3E}">
        <p14:creationId xmlns:p14="http://schemas.microsoft.com/office/powerpoint/2010/main" val="4111191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EAE891C-6E9F-A202-64E1-7E8359F55A03}"/>
              </a:ext>
            </a:extLst>
          </p:cNvPr>
          <p:cNvSpPr>
            <a:spLocks noGrp="1"/>
          </p:cNvSpPr>
          <p:nvPr>
            <p:ph type="title"/>
          </p:nvPr>
        </p:nvSpPr>
        <p:spPr/>
        <p:txBody>
          <a:bodyPr/>
          <a:lstStyle/>
          <a:p>
            <a:pPr algn="ctr"/>
            <a:r>
              <a:rPr lang="it-IT" dirty="0"/>
              <a:t>Il Gap ponderato fattori «interni»</a:t>
            </a:r>
          </a:p>
        </p:txBody>
      </p:sp>
      <p:pic>
        <p:nvPicPr>
          <p:cNvPr id="3" name="Immagine 2">
            <a:extLst>
              <a:ext uri="{FF2B5EF4-FFF2-40B4-BE49-F238E27FC236}">
                <a16:creationId xmlns:a16="http://schemas.microsoft.com/office/drawing/2014/main" id="{5C259D81-3D55-310B-933B-1764FB98FC52}"/>
              </a:ext>
            </a:extLst>
          </p:cNvPr>
          <p:cNvPicPr>
            <a:picLocks noChangeAspect="1"/>
          </p:cNvPicPr>
          <p:nvPr/>
        </p:nvPicPr>
        <p:blipFill>
          <a:blip r:embed="rId2"/>
          <a:stretch>
            <a:fillRect/>
          </a:stretch>
        </p:blipFill>
        <p:spPr>
          <a:xfrm>
            <a:off x="2392875" y="1970326"/>
            <a:ext cx="8839200" cy="3695700"/>
          </a:xfrm>
          <a:prstGeom prst="rect">
            <a:avLst/>
          </a:prstGeom>
          <a:ln>
            <a:solidFill>
              <a:schemeClr val="accent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1958605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8249292-A57F-4C4A-3BD7-A311951E2E46}"/>
              </a:ext>
            </a:extLst>
          </p:cNvPr>
          <p:cNvSpPr>
            <a:spLocks noGrp="1"/>
          </p:cNvSpPr>
          <p:nvPr>
            <p:ph type="title"/>
          </p:nvPr>
        </p:nvSpPr>
        <p:spPr/>
        <p:txBody>
          <a:bodyPr>
            <a:normAutofit fontScale="90000"/>
          </a:bodyPr>
          <a:lstStyle/>
          <a:p>
            <a:r>
              <a:rPr lang="it-IT" dirty="0"/>
              <a:t>La varianza </a:t>
            </a:r>
            <a:r>
              <a:rPr lang="it-IT" sz="2700" dirty="0"/>
              <a:t>(su cosa non abbiamo un’opinione comune)</a:t>
            </a:r>
          </a:p>
        </p:txBody>
      </p:sp>
      <p:pic>
        <p:nvPicPr>
          <p:cNvPr id="4" name="Immagine 3">
            <a:extLst>
              <a:ext uri="{FF2B5EF4-FFF2-40B4-BE49-F238E27FC236}">
                <a16:creationId xmlns:a16="http://schemas.microsoft.com/office/drawing/2014/main" id="{E9B35085-E853-25F5-60CA-C8AF091298C8}"/>
              </a:ext>
            </a:extLst>
          </p:cNvPr>
          <p:cNvPicPr>
            <a:picLocks noChangeAspect="1"/>
          </p:cNvPicPr>
          <p:nvPr/>
        </p:nvPicPr>
        <p:blipFill>
          <a:blip r:embed="rId2"/>
          <a:stretch>
            <a:fillRect/>
          </a:stretch>
        </p:blipFill>
        <p:spPr>
          <a:xfrm>
            <a:off x="2630659" y="1347537"/>
            <a:ext cx="7950297" cy="5153051"/>
          </a:xfrm>
          <a:prstGeom prst="rect">
            <a:avLst/>
          </a:prstGeom>
          <a:ln>
            <a:solidFill>
              <a:schemeClr val="accent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290649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8249292-A57F-4C4A-3BD7-A311951E2E46}"/>
              </a:ext>
            </a:extLst>
          </p:cNvPr>
          <p:cNvSpPr>
            <a:spLocks noGrp="1"/>
          </p:cNvSpPr>
          <p:nvPr>
            <p:ph type="title"/>
          </p:nvPr>
        </p:nvSpPr>
        <p:spPr/>
        <p:txBody>
          <a:bodyPr>
            <a:normAutofit fontScale="90000"/>
          </a:bodyPr>
          <a:lstStyle/>
          <a:p>
            <a:r>
              <a:rPr lang="it-IT" dirty="0"/>
              <a:t>La varianza </a:t>
            </a:r>
            <a:r>
              <a:rPr lang="it-IT" sz="2700" dirty="0"/>
              <a:t>(su cosa non abbiamo un’opinione comune)</a:t>
            </a:r>
          </a:p>
        </p:txBody>
      </p:sp>
      <p:pic>
        <p:nvPicPr>
          <p:cNvPr id="3" name="Immagine 2">
            <a:extLst>
              <a:ext uri="{FF2B5EF4-FFF2-40B4-BE49-F238E27FC236}">
                <a16:creationId xmlns:a16="http://schemas.microsoft.com/office/drawing/2014/main" id="{6CC9C279-7C2B-273A-8BE9-66C6423F9077}"/>
              </a:ext>
            </a:extLst>
          </p:cNvPr>
          <p:cNvPicPr>
            <a:picLocks noChangeAspect="1"/>
          </p:cNvPicPr>
          <p:nvPr/>
        </p:nvPicPr>
        <p:blipFill>
          <a:blip r:embed="rId2"/>
          <a:stretch>
            <a:fillRect/>
          </a:stretch>
        </p:blipFill>
        <p:spPr>
          <a:xfrm>
            <a:off x="2299383" y="2092350"/>
            <a:ext cx="8801100" cy="3686175"/>
          </a:xfrm>
          <a:prstGeom prst="rect">
            <a:avLst/>
          </a:prstGeom>
          <a:ln>
            <a:solidFill>
              <a:schemeClr val="accent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3286461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FFEC17-AA81-C237-C5D9-AB64D37C5DBB}"/>
              </a:ext>
            </a:extLst>
          </p:cNvPr>
          <p:cNvSpPr>
            <a:spLocks noGrp="1"/>
          </p:cNvSpPr>
          <p:nvPr>
            <p:ph type="title"/>
          </p:nvPr>
        </p:nvSpPr>
        <p:spPr/>
        <p:txBody>
          <a:bodyPr/>
          <a:lstStyle/>
          <a:p>
            <a:r>
              <a:rPr lang="it-IT" dirty="0"/>
              <a:t>Che cosa fare ?</a:t>
            </a:r>
          </a:p>
        </p:txBody>
      </p:sp>
      <p:sp>
        <p:nvSpPr>
          <p:cNvPr id="3" name="Segnaposto contenuto 2">
            <a:extLst>
              <a:ext uri="{FF2B5EF4-FFF2-40B4-BE49-F238E27FC236}">
                <a16:creationId xmlns:a16="http://schemas.microsoft.com/office/drawing/2014/main" id="{B97ED1BF-83EC-0B52-DFD2-D7ACD5593A9B}"/>
              </a:ext>
            </a:extLst>
          </p:cNvPr>
          <p:cNvSpPr>
            <a:spLocks noGrp="1"/>
          </p:cNvSpPr>
          <p:nvPr>
            <p:ph idx="1"/>
          </p:nvPr>
        </p:nvSpPr>
        <p:spPr/>
        <p:txBody>
          <a:bodyPr/>
          <a:lstStyle/>
          <a:p>
            <a:pPr algn="ctr"/>
            <a:r>
              <a:rPr lang="it-IT" dirty="0"/>
              <a:t>Discutere sui temi su cui ci sono opinioni molto diverse per capire gli uni le ragioni degli altri e cercare di trovare un punto di sintesi</a:t>
            </a:r>
          </a:p>
          <a:p>
            <a:pPr algn="ctr"/>
            <a:r>
              <a:rPr lang="it-IT" dirty="0"/>
              <a:t>Individuare le azioni opportune per colmare i gap più rilevanti (mix del Gap e della rilevanza)</a:t>
            </a:r>
          </a:p>
          <a:p>
            <a:pPr algn="ctr"/>
            <a:r>
              <a:rPr lang="it-IT" dirty="0"/>
              <a:t>Raccogliere le forze per realizzare le azioni di cui sopra</a:t>
            </a:r>
          </a:p>
          <a:p>
            <a:pPr algn="ctr"/>
            <a:r>
              <a:rPr lang="it-IT" dirty="0"/>
              <a:t>Definire operativamente i progetti</a:t>
            </a:r>
          </a:p>
          <a:p>
            <a:pPr algn="ctr"/>
            <a:r>
              <a:rPr lang="it-IT" dirty="0"/>
              <a:t>Realizzare i progetti</a:t>
            </a:r>
          </a:p>
          <a:p>
            <a:pPr algn="ctr"/>
            <a:r>
              <a:rPr lang="it-IT" dirty="0"/>
              <a:t>Passare ai gap successivi</a:t>
            </a:r>
          </a:p>
        </p:txBody>
      </p:sp>
    </p:spTree>
    <p:extLst>
      <p:ext uri="{BB962C8B-B14F-4D97-AF65-F5344CB8AC3E}">
        <p14:creationId xmlns:p14="http://schemas.microsoft.com/office/powerpoint/2010/main" val="1844543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0063A18-3C04-29E6-8E5F-62BA96E91D2A}"/>
              </a:ext>
            </a:extLst>
          </p:cNvPr>
          <p:cNvSpPr>
            <a:spLocks noGrp="1"/>
          </p:cNvSpPr>
          <p:nvPr>
            <p:ph type="title"/>
          </p:nvPr>
        </p:nvSpPr>
        <p:spPr/>
        <p:txBody>
          <a:bodyPr/>
          <a:lstStyle/>
          <a:p>
            <a:r>
              <a:rPr lang="it-IT" dirty="0"/>
              <a:t>I temi su cui discutere</a:t>
            </a:r>
          </a:p>
        </p:txBody>
      </p:sp>
      <p:sp>
        <p:nvSpPr>
          <p:cNvPr id="3" name="Segnaposto contenuto 2">
            <a:extLst>
              <a:ext uri="{FF2B5EF4-FFF2-40B4-BE49-F238E27FC236}">
                <a16:creationId xmlns:a16="http://schemas.microsoft.com/office/drawing/2014/main" id="{CB36D36E-7DE5-8B61-8A4D-BC50AB0401C1}"/>
              </a:ext>
            </a:extLst>
          </p:cNvPr>
          <p:cNvSpPr>
            <a:spLocks noGrp="1"/>
          </p:cNvSpPr>
          <p:nvPr>
            <p:ph idx="1"/>
          </p:nvPr>
        </p:nvSpPr>
        <p:spPr/>
        <p:txBody>
          <a:bodyPr>
            <a:normAutofit lnSpcReduction="10000"/>
          </a:bodyPr>
          <a:lstStyle/>
          <a:p>
            <a:r>
              <a:rPr lang="it-IT" b="1" dirty="0">
                <a:solidFill>
                  <a:srgbClr val="C00000"/>
                </a:solidFill>
                <a:effectLst>
                  <a:outerShdw blurRad="38100" dist="38100" dir="2700000" algn="tl">
                    <a:srgbClr val="000000">
                      <a:alpha val="43137"/>
                    </a:srgbClr>
                  </a:outerShdw>
                </a:effectLst>
              </a:rPr>
              <a:t>Supportiamo (con indicatori chiari e condivisi) attori dell’economia tradizionale nella loro transizione verso l’economia solidale   </a:t>
            </a:r>
          </a:p>
          <a:p>
            <a:r>
              <a:rPr lang="it-IT" b="1" dirty="0">
                <a:solidFill>
                  <a:srgbClr val="FC7404"/>
                </a:solidFill>
                <a:effectLst>
                  <a:outerShdw blurRad="38100" dist="38100" dir="2700000" algn="tl">
                    <a:srgbClr val="000000">
                      <a:alpha val="43137"/>
                    </a:srgbClr>
                  </a:outerShdw>
                </a:effectLst>
              </a:rPr>
              <a:t>Valutiamo in modo trasparente l’aderenza dei vari operatori socio-economici ai principi dell’economia solidale, affinché l’incontro tra domanda ed offerta sia basato sulla piena consapevolezza delle parti</a:t>
            </a:r>
          </a:p>
          <a:p>
            <a:r>
              <a:rPr lang="it-IT" b="1" dirty="0">
                <a:solidFill>
                  <a:srgbClr val="FFC000"/>
                </a:solidFill>
                <a:effectLst>
                  <a:outerShdw blurRad="38100" dist="38100" dir="2700000" algn="tl">
                    <a:srgbClr val="000000">
                      <a:alpha val="43137"/>
                    </a:srgbClr>
                  </a:outerShdw>
                </a:effectLst>
              </a:rPr>
              <a:t>Siamo riconosciuti da tutti essere l’espressione dell'economia solidale in Italia</a:t>
            </a:r>
          </a:p>
          <a:p>
            <a:r>
              <a:rPr lang="it-IT" b="1" dirty="0">
                <a:solidFill>
                  <a:srgbClr val="FFFF00"/>
                </a:solidFill>
                <a:effectLst>
                  <a:outerShdw blurRad="38100" dist="38100" dir="2700000" algn="tl">
                    <a:srgbClr val="000000">
                      <a:alpha val="43137"/>
                    </a:srgbClr>
                  </a:outerShdw>
                </a:effectLst>
              </a:rPr>
              <a:t>Tutti coloro che operano per l’economia solidale in Italia sono parte attiva della rete</a:t>
            </a:r>
          </a:p>
          <a:p>
            <a:r>
              <a:rPr lang="it-IT" dirty="0"/>
              <a:t>Conosciamo tutte le organizzazioni che  operano per l’economia solidale in ogni parte d’Italia</a:t>
            </a:r>
          </a:p>
          <a:p>
            <a:r>
              <a:rPr lang="it-IT" dirty="0"/>
              <a:t>Mettiamo in contatto bisogni con disponibilità dei componenti della rete per scambiare risorse, esperienze, competenze</a:t>
            </a:r>
          </a:p>
          <a:p>
            <a:endParaRPr lang="it-IT" dirty="0"/>
          </a:p>
        </p:txBody>
      </p:sp>
    </p:spTree>
    <p:extLst>
      <p:ext uri="{BB962C8B-B14F-4D97-AF65-F5344CB8AC3E}">
        <p14:creationId xmlns:p14="http://schemas.microsoft.com/office/powerpoint/2010/main" val="1166767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0BD431-64A6-9056-F1B5-97F2F1B58B38}"/>
              </a:ext>
            </a:extLst>
          </p:cNvPr>
          <p:cNvSpPr>
            <a:spLocks noGrp="1"/>
          </p:cNvSpPr>
          <p:nvPr>
            <p:ph type="title"/>
          </p:nvPr>
        </p:nvSpPr>
        <p:spPr/>
        <p:txBody>
          <a:bodyPr/>
          <a:lstStyle/>
          <a:p>
            <a:r>
              <a:rPr lang="it-IT" dirty="0"/>
              <a:t>Le priorità</a:t>
            </a:r>
          </a:p>
        </p:txBody>
      </p:sp>
      <p:sp>
        <p:nvSpPr>
          <p:cNvPr id="3" name="Segnaposto contenuto 2">
            <a:extLst>
              <a:ext uri="{FF2B5EF4-FFF2-40B4-BE49-F238E27FC236}">
                <a16:creationId xmlns:a16="http://schemas.microsoft.com/office/drawing/2014/main" id="{23F76444-A342-6FE3-E291-D999794CDC36}"/>
              </a:ext>
            </a:extLst>
          </p:cNvPr>
          <p:cNvSpPr>
            <a:spLocks noGrp="1"/>
          </p:cNvSpPr>
          <p:nvPr>
            <p:ph idx="1"/>
          </p:nvPr>
        </p:nvSpPr>
        <p:spPr/>
        <p:txBody>
          <a:bodyPr anchor="ctr"/>
          <a:lstStyle/>
          <a:p>
            <a:pPr algn="ctr">
              <a:spcBef>
                <a:spcPts val="3000"/>
              </a:spcBef>
            </a:pPr>
            <a:r>
              <a:rPr lang="it-IT" dirty="0"/>
              <a:t>Le priorità di solito emergono bene pesando i Gap con la rilevanza</a:t>
            </a:r>
          </a:p>
          <a:p>
            <a:pPr algn="ctr">
              <a:spcBef>
                <a:spcPts val="3000"/>
              </a:spcBef>
            </a:pPr>
            <a:r>
              <a:rPr lang="it-IT" dirty="0"/>
              <a:t>Di seguito troverete i risultati dell’elaborazione ed in ultimo quelle che appaiono essere le aree più bisognose sia sulla parte esterna che su quella interna</a:t>
            </a:r>
          </a:p>
          <a:p>
            <a:pPr algn="ctr">
              <a:spcBef>
                <a:spcPts val="3000"/>
              </a:spcBef>
            </a:pPr>
            <a:r>
              <a:rPr lang="it-IT" dirty="0"/>
              <a:t>In una discussione finale dovremo confermare (o modificare) il risultato per poi passare ad iniziare a redigere il piano «strategico» o di lavoro</a:t>
            </a:r>
          </a:p>
        </p:txBody>
      </p:sp>
    </p:spTree>
    <p:extLst>
      <p:ext uri="{BB962C8B-B14F-4D97-AF65-F5344CB8AC3E}">
        <p14:creationId xmlns:p14="http://schemas.microsoft.com/office/powerpoint/2010/main" val="1987924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79B0F8-7E6E-5A70-67C4-BB8236F90733}"/>
              </a:ext>
            </a:extLst>
          </p:cNvPr>
          <p:cNvSpPr>
            <a:spLocks noGrp="1"/>
          </p:cNvSpPr>
          <p:nvPr>
            <p:ph type="title"/>
          </p:nvPr>
        </p:nvSpPr>
        <p:spPr/>
        <p:txBody>
          <a:bodyPr/>
          <a:lstStyle/>
          <a:p>
            <a:r>
              <a:rPr lang="it-IT" dirty="0"/>
              <a:t>Gli elementi più «critici»</a:t>
            </a:r>
          </a:p>
        </p:txBody>
      </p:sp>
      <p:sp>
        <p:nvSpPr>
          <p:cNvPr id="3" name="Segnaposto contenuto 2">
            <a:extLst>
              <a:ext uri="{FF2B5EF4-FFF2-40B4-BE49-F238E27FC236}">
                <a16:creationId xmlns:a16="http://schemas.microsoft.com/office/drawing/2014/main" id="{654DEEF7-654B-2D09-618C-EABDD32D89E1}"/>
              </a:ext>
            </a:extLst>
          </p:cNvPr>
          <p:cNvSpPr>
            <a:spLocks noGrp="1"/>
          </p:cNvSpPr>
          <p:nvPr>
            <p:ph idx="1"/>
          </p:nvPr>
        </p:nvSpPr>
        <p:spPr>
          <a:xfrm>
            <a:off x="1847384" y="1574042"/>
            <a:ext cx="9384273" cy="1141862"/>
          </a:xfrm>
        </p:spPr>
        <p:txBody>
          <a:bodyPr>
            <a:noAutofit/>
          </a:bodyPr>
          <a:lstStyle/>
          <a:p>
            <a:pPr marL="0" indent="0" algn="ctr">
              <a:buNone/>
            </a:pPr>
            <a:r>
              <a:rPr lang="it-IT" sz="1600" dirty="0"/>
              <a:t>Di seguito vengono mostrati i aspetti 7 più critici esterni ed i 3 più critici interni</a:t>
            </a:r>
          </a:p>
        </p:txBody>
      </p:sp>
      <p:sp>
        <p:nvSpPr>
          <p:cNvPr id="8" name="Segnaposto contenuto 2">
            <a:extLst>
              <a:ext uri="{FF2B5EF4-FFF2-40B4-BE49-F238E27FC236}">
                <a16:creationId xmlns:a16="http://schemas.microsoft.com/office/drawing/2014/main" id="{92C955D6-E35E-60AB-1A0C-032DB9DFB417}"/>
              </a:ext>
            </a:extLst>
          </p:cNvPr>
          <p:cNvSpPr txBox="1">
            <a:spLocks/>
          </p:cNvSpPr>
          <p:nvPr/>
        </p:nvSpPr>
        <p:spPr>
          <a:xfrm>
            <a:off x="1406769" y="1997612"/>
            <a:ext cx="10333605" cy="4512369"/>
          </a:xfrm>
          <a:prstGeom prst="rect">
            <a:avLst/>
          </a:prstGeom>
          <a:solidFill>
            <a:schemeClr val="accent3">
              <a:lumMod val="20000"/>
              <a:lumOff val="80000"/>
            </a:schemeClr>
          </a:solidFill>
          <a:ln>
            <a:solidFill>
              <a:schemeClr val="tx1"/>
            </a:solidFill>
          </a:ln>
          <a:effectLst>
            <a:outerShdw blurRad="63500" sx="102000" sy="102000" algn="ctr" rotWithShape="0">
              <a:prstClr val="black">
                <a:alpha val="40000"/>
              </a:prstClr>
            </a:outerShdw>
          </a:effectLst>
        </p:spPr>
        <p:txBody>
          <a:bodyPr vert="horz" lIns="91440" tIns="45720" rIns="91440" bIns="45720" rtlCol="0" anchor="ct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ctr">
              <a:spcBef>
                <a:spcPts val="600"/>
              </a:spcBef>
            </a:pPr>
            <a:r>
              <a:rPr lang="it-IT" sz="1200" dirty="0">
                <a:solidFill>
                  <a:schemeClr val="tx1"/>
                </a:solidFill>
              </a:rPr>
              <a:t>Supportiamo (con indicatori chiari e condivisi.) attori dell’economia tradizionale nella loro transizione verso l’economia solidale   	</a:t>
            </a:r>
            <a:r>
              <a:rPr lang="it-IT" sz="1200" b="1" dirty="0">
                <a:solidFill>
                  <a:srgbClr val="C00000"/>
                </a:solidFill>
              </a:rPr>
              <a:t>42%</a:t>
            </a:r>
          </a:p>
          <a:p>
            <a:pPr algn="ctr">
              <a:spcBef>
                <a:spcPts val="600"/>
              </a:spcBef>
            </a:pPr>
            <a:r>
              <a:rPr lang="it-IT" sz="1200" dirty="0">
                <a:solidFill>
                  <a:schemeClr val="tx1"/>
                </a:solidFill>
              </a:rPr>
              <a:t>Monitoriamo costantemente (con indicatori chiari e condivisi) lo stato di salute della rete 	</a:t>
            </a:r>
            <a:r>
              <a:rPr lang="it-IT" sz="1200" b="1" dirty="0">
                <a:solidFill>
                  <a:srgbClr val="C00000"/>
                </a:solidFill>
              </a:rPr>
              <a:t>44%</a:t>
            </a:r>
          </a:p>
          <a:p>
            <a:pPr algn="ctr">
              <a:spcBef>
                <a:spcPts val="600"/>
              </a:spcBef>
            </a:pPr>
            <a:r>
              <a:rPr lang="it-IT" sz="1200" dirty="0">
                <a:solidFill>
                  <a:schemeClr val="tx1"/>
                </a:solidFill>
              </a:rPr>
              <a:t>Interveniamo nel dibattito pubblico sulle questioni che riguardano l’economia solidale	</a:t>
            </a:r>
            <a:r>
              <a:rPr lang="it-IT" sz="1200" b="1" dirty="0">
                <a:solidFill>
                  <a:srgbClr val="C00000"/>
                </a:solidFill>
              </a:rPr>
              <a:t>50%</a:t>
            </a:r>
          </a:p>
          <a:p>
            <a:pPr algn="ctr">
              <a:spcBef>
                <a:spcPts val="600"/>
              </a:spcBef>
            </a:pPr>
            <a:r>
              <a:rPr lang="it-IT" sz="1200" dirty="0">
                <a:solidFill>
                  <a:schemeClr val="tx1"/>
                </a:solidFill>
              </a:rPr>
              <a:t>Tutti coloro che operano per l’economia solidale in Italia sono parte attiva della rete	</a:t>
            </a:r>
            <a:r>
              <a:rPr lang="it-IT" sz="1200" b="1" dirty="0">
                <a:solidFill>
                  <a:srgbClr val="C00000"/>
                </a:solidFill>
              </a:rPr>
              <a:t>50%</a:t>
            </a:r>
          </a:p>
          <a:p>
            <a:pPr algn="ctr">
              <a:spcBef>
                <a:spcPts val="600"/>
              </a:spcBef>
            </a:pPr>
            <a:r>
              <a:rPr lang="it-IT" sz="1200" dirty="0">
                <a:solidFill>
                  <a:schemeClr val="tx1"/>
                </a:solidFill>
              </a:rPr>
              <a:t>Valutiamo in modo trasparente l’aderenza dei vari operatori socio-economici ai principi dell’economia solidale, affinché l’incontro tra domanda ed offerta sia basato sulla piena consapevolezza delle parti	</a:t>
            </a:r>
            <a:r>
              <a:rPr lang="it-IT" sz="1200" b="1" dirty="0">
                <a:solidFill>
                  <a:srgbClr val="C00000"/>
                </a:solidFill>
              </a:rPr>
              <a:t>51%</a:t>
            </a:r>
          </a:p>
          <a:p>
            <a:pPr algn="ctr">
              <a:spcBef>
                <a:spcPts val="600"/>
              </a:spcBef>
            </a:pPr>
            <a:r>
              <a:rPr lang="it-IT" sz="1200" dirty="0">
                <a:solidFill>
                  <a:schemeClr val="tx1"/>
                </a:solidFill>
              </a:rPr>
              <a:t>Conosciamo tutte le organizzazioni che  operano per l’economia solidale in ogni parte d’Italia	</a:t>
            </a:r>
            <a:r>
              <a:rPr lang="it-IT" sz="1200" b="1" dirty="0">
                <a:solidFill>
                  <a:srgbClr val="C00000"/>
                </a:solidFill>
              </a:rPr>
              <a:t>52%</a:t>
            </a:r>
          </a:p>
          <a:p>
            <a:pPr algn="ctr">
              <a:spcBef>
                <a:spcPts val="600"/>
              </a:spcBef>
            </a:pPr>
            <a:r>
              <a:rPr lang="it-IT" sz="1200" dirty="0">
                <a:solidFill>
                  <a:schemeClr val="tx1"/>
                </a:solidFill>
              </a:rPr>
              <a:t>Mettiamo in contatto bisogni con disponibilità dei componenti della rete per scambiare risorse, esperienze, competenze</a:t>
            </a:r>
            <a:r>
              <a:rPr lang="it-IT" sz="1200" b="1" dirty="0">
                <a:solidFill>
                  <a:srgbClr val="C00000"/>
                </a:solidFill>
              </a:rPr>
              <a:t>	53%</a:t>
            </a:r>
          </a:p>
          <a:p>
            <a:pPr marL="0" indent="0" algn="ctr">
              <a:spcBef>
                <a:spcPts val="600"/>
              </a:spcBef>
              <a:buNone/>
            </a:pPr>
            <a:endParaRPr lang="it-IT" sz="1200" b="1" dirty="0">
              <a:solidFill>
                <a:srgbClr val="C00000"/>
              </a:solidFill>
            </a:endParaRPr>
          </a:p>
          <a:p>
            <a:pPr algn="ctr">
              <a:spcBef>
                <a:spcPts val="600"/>
              </a:spcBef>
            </a:pPr>
            <a:r>
              <a:rPr lang="it-IT" sz="1200" dirty="0">
                <a:solidFill>
                  <a:schemeClr val="tx1"/>
                </a:solidFill>
              </a:rPr>
              <a:t>Ci conosciamo gli uni con gli altri, le nostre storie, le nostre passioni, le motivazioni e gli obiettivi che abbiamo e questo ci fa una squadra</a:t>
            </a:r>
            <a:r>
              <a:rPr lang="it-IT" sz="1200" b="1" dirty="0">
                <a:solidFill>
                  <a:srgbClr val="C00000"/>
                </a:solidFill>
              </a:rPr>
              <a:t>	58%</a:t>
            </a:r>
          </a:p>
          <a:p>
            <a:pPr algn="ctr">
              <a:spcBef>
                <a:spcPts val="600"/>
              </a:spcBef>
            </a:pPr>
            <a:r>
              <a:rPr lang="it-IT" sz="1200" dirty="0">
                <a:solidFill>
                  <a:schemeClr val="tx1"/>
                </a:solidFill>
              </a:rPr>
              <a:t>Abbiamo una strutturazione reticolare chiara e distribuita, che permette la partecipazione e lo scambio tra soci a tutti i livelli della rete</a:t>
            </a:r>
            <a:r>
              <a:rPr lang="it-IT" sz="1200" b="1" dirty="0">
                <a:solidFill>
                  <a:srgbClr val="C00000"/>
                </a:solidFill>
              </a:rPr>
              <a:t> 	59%</a:t>
            </a:r>
          </a:p>
          <a:p>
            <a:pPr algn="ctr">
              <a:spcBef>
                <a:spcPts val="600"/>
              </a:spcBef>
            </a:pPr>
            <a:r>
              <a:rPr lang="it-IT" sz="1200" dirty="0">
                <a:solidFill>
                  <a:schemeClr val="tx1"/>
                </a:solidFill>
              </a:rPr>
              <a:t>Le nostre metodologie e strumenti di coordinamento, comunicazione e lavoro sono semplici, efficaci ed efficienti</a:t>
            </a:r>
            <a:r>
              <a:rPr lang="it-IT" sz="1200" b="1" dirty="0">
                <a:solidFill>
                  <a:srgbClr val="C00000"/>
                </a:solidFill>
              </a:rPr>
              <a:t>	61%</a:t>
            </a:r>
          </a:p>
        </p:txBody>
      </p:sp>
    </p:spTree>
    <p:extLst>
      <p:ext uri="{BB962C8B-B14F-4D97-AF65-F5344CB8AC3E}">
        <p14:creationId xmlns:p14="http://schemas.microsoft.com/office/powerpoint/2010/main" val="15365093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88727E-99B5-1293-9B07-97DE92C7E86B}"/>
              </a:ext>
            </a:extLst>
          </p:cNvPr>
          <p:cNvSpPr>
            <a:spLocks noGrp="1"/>
          </p:cNvSpPr>
          <p:nvPr>
            <p:ph type="title"/>
          </p:nvPr>
        </p:nvSpPr>
        <p:spPr/>
        <p:txBody>
          <a:bodyPr>
            <a:normAutofit fontScale="90000"/>
          </a:bodyPr>
          <a:lstStyle/>
          <a:p>
            <a:r>
              <a:rPr lang="it-IT" dirty="0"/>
              <a:t>Ipotesi di progetti/azioni da mettere a piano ed avviare</a:t>
            </a:r>
          </a:p>
        </p:txBody>
      </p:sp>
      <p:sp>
        <p:nvSpPr>
          <p:cNvPr id="3" name="Segnaposto contenuto 2">
            <a:extLst>
              <a:ext uri="{FF2B5EF4-FFF2-40B4-BE49-F238E27FC236}">
                <a16:creationId xmlns:a16="http://schemas.microsoft.com/office/drawing/2014/main" id="{67007D67-C55F-C071-74F3-678B0456C514}"/>
              </a:ext>
            </a:extLst>
          </p:cNvPr>
          <p:cNvSpPr>
            <a:spLocks noGrp="1"/>
          </p:cNvSpPr>
          <p:nvPr>
            <p:ph idx="1"/>
          </p:nvPr>
        </p:nvSpPr>
        <p:spPr/>
        <p:txBody>
          <a:bodyPr anchor="ctr"/>
          <a:lstStyle/>
          <a:p>
            <a:pPr marL="0" indent="0" algn="ctr">
              <a:buNone/>
            </a:pPr>
            <a:r>
              <a:rPr lang="it-IT" sz="1800" i="1" dirty="0">
                <a:solidFill>
                  <a:schemeClr val="tx1"/>
                </a:solidFill>
              </a:rPr>
              <a:t>Supportiamo (con indicatori chiari e condivisi.) attori dell’economia tradizionale nella loro transizione verso l’economia solidale   	</a:t>
            </a:r>
            <a:r>
              <a:rPr lang="it-IT" sz="1800" b="1" i="1" dirty="0">
                <a:solidFill>
                  <a:srgbClr val="C00000"/>
                </a:solidFill>
              </a:rPr>
              <a:t>42%</a:t>
            </a:r>
          </a:p>
          <a:p>
            <a:endParaRPr lang="it-IT" i="1" dirty="0"/>
          </a:p>
          <a:p>
            <a:r>
              <a:rPr lang="it-IT" dirty="0"/>
              <a:t>Si potrebbe lavorare alla </a:t>
            </a:r>
            <a:r>
              <a:rPr lang="it-IT" b="1" i="1" dirty="0">
                <a:solidFill>
                  <a:srgbClr val="FC7404"/>
                </a:solidFill>
                <a:effectLst>
                  <a:outerShdw blurRad="38100" dist="38100" dir="2700000" algn="tl">
                    <a:srgbClr val="000000">
                      <a:alpha val="43137"/>
                    </a:srgbClr>
                  </a:outerShdw>
                </a:effectLst>
              </a:rPr>
              <a:t>definizione di un marchio di ES di proprietà di RIES </a:t>
            </a:r>
            <a:r>
              <a:rPr lang="it-IT" dirty="0"/>
              <a:t>che «qualifichi» le imprese rispetto a quanto sono in linea con il nostro sistema dei valori (e dei meccanismi per assegnarlo), un marchio simile a quelli del Bene Comune, B-corp, Benefit, che possa essere accettato e condiviso dagli attori di economia tradizionale e che dia a loro visibilità. Questo ridarebbe centralità all’economia solidale in una situazione in cui la grandi società di consulenza si stanno appropriando del processo di spostamento delle aziende verso logiche non solo economiche reso obbligatorio dalle nuove norme sui Bilanci Sociali</a:t>
            </a:r>
          </a:p>
        </p:txBody>
      </p:sp>
    </p:spTree>
    <p:extLst>
      <p:ext uri="{BB962C8B-B14F-4D97-AF65-F5344CB8AC3E}">
        <p14:creationId xmlns:p14="http://schemas.microsoft.com/office/powerpoint/2010/main" val="3660860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88727E-99B5-1293-9B07-97DE92C7E86B}"/>
              </a:ext>
            </a:extLst>
          </p:cNvPr>
          <p:cNvSpPr>
            <a:spLocks noGrp="1"/>
          </p:cNvSpPr>
          <p:nvPr>
            <p:ph type="title"/>
          </p:nvPr>
        </p:nvSpPr>
        <p:spPr/>
        <p:txBody>
          <a:bodyPr>
            <a:normAutofit fontScale="90000"/>
          </a:bodyPr>
          <a:lstStyle/>
          <a:p>
            <a:r>
              <a:rPr lang="it-IT" dirty="0"/>
              <a:t>Ipotesi di progetti/azioni da mettere a piano ed avviare</a:t>
            </a:r>
          </a:p>
        </p:txBody>
      </p:sp>
      <p:sp>
        <p:nvSpPr>
          <p:cNvPr id="3" name="Segnaposto contenuto 2">
            <a:extLst>
              <a:ext uri="{FF2B5EF4-FFF2-40B4-BE49-F238E27FC236}">
                <a16:creationId xmlns:a16="http://schemas.microsoft.com/office/drawing/2014/main" id="{67007D67-C55F-C071-74F3-678B0456C514}"/>
              </a:ext>
            </a:extLst>
          </p:cNvPr>
          <p:cNvSpPr>
            <a:spLocks noGrp="1"/>
          </p:cNvSpPr>
          <p:nvPr>
            <p:ph idx="1"/>
          </p:nvPr>
        </p:nvSpPr>
        <p:spPr/>
        <p:txBody>
          <a:bodyPr anchor="ctr"/>
          <a:lstStyle/>
          <a:p>
            <a:pPr marL="0" indent="0" algn="ctr">
              <a:buNone/>
            </a:pPr>
            <a:r>
              <a:rPr lang="it-IT" sz="1800" i="1" dirty="0">
                <a:solidFill>
                  <a:schemeClr val="tx1"/>
                </a:solidFill>
              </a:rPr>
              <a:t>Monitoriamo costantemente (con indicatori chiari e condivisi) lo stato di salute della rete 	</a:t>
            </a:r>
            <a:r>
              <a:rPr lang="it-IT" b="1" i="1" dirty="0">
                <a:solidFill>
                  <a:srgbClr val="C00000"/>
                </a:solidFill>
              </a:rPr>
              <a:t>44%</a:t>
            </a:r>
          </a:p>
          <a:p>
            <a:endParaRPr lang="it-IT" i="1" dirty="0"/>
          </a:p>
          <a:p>
            <a:r>
              <a:rPr lang="it-IT" dirty="0"/>
              <a:t>Il progetto consisterebbe nell’</a:t>
            </a:r>
            <a:r>
              <a:rPr lang="it-IT" b="1" i="1" dirty="0">
                <a:solidFill>
                  <a:srgbClr val="FC7404"/>
                </a:solidFill>
                <a:effectLst>
                  <a:outerShdw blurRad="38100" dist="38100" dir="2700000" algn="tl">
                    <a:srgbClr val="000000">
                      <a:alpha val="43137"/>
                    </a:srgbClr>
                  </a:outerShdw>
                </a:effectLst>
              </a:rPr>
              <a:t>individuare e definire gli indicatori che la rete utilizzerebbe per valutare il suo stato di salute </a:t>
            </a:r>
            <a:r>
              <a:rPr lang="it-IT" dirty="0"/>
              <a:t>e poter, di conseguenza, avviare azioni più mirate di miglioramento e sviluppo come previsto dalla Mission</a:t>
            </a:r>
          </a:p>
          <a:p>
            <a:pPr algn="ctr">
              <a:spcBef>
                <a:spcPts val="1800"/>
              </a:spcBef>
              <a:buClr>
                <a:srgbClr val="006600"/>
              </a:buClr>
              <a:buFont typeface="Wingdings" panose="05000000000000000000" pitchFamily="2" charset="2"/>
              <a:buChar char="Ø"/>
            </a:pPr>
            <a:r>
              <a:rPr lang="it-IT" sz="1600" dirty="0">
                <a:solidFill>
                  <a:srgbClr val="006600"/>
                </a:solidFill>
                <a:latin typeface="Lucida Handwriting" panose="03010101010101010101" pitchFamily="66" charset="0"/>
              </a:rPr>
              <a:t>In corso progetto DEVISUS (aggiungere gli altri eventuali)</a:t>
            </a:r>
          </a:p>
        </p:txBody>
      </p:sp>
    </p:spTree>
    <p:extLst>
      <p:ext uri="{BB962C8B-B14F-4D97-AF65-F5344CB8AC3E}">
        <p14:creationId xmlns:p14="http://schemas.microsoft.com/office/powerpoint/2010/main" val="3503122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88727E-99B5-1293-9B07-97DE92C7E86B}"/>
              </a:ext>
            </a:extLst>
          </p:cNvPr>
          <p:cNvSpPr>
            <a:spLocks noGrp="1"/>
          </p:cNvSpPr>
          <p:nvPr>
            <p:ph type="title"/>
          </p:nvPr>
        </p:nvSpPr>
        <p:spPr/>
        <p:txBody>
          <a:bodyPr>
            <a:normAutofit fontScale="90000"/>
          </a:bodyPr>
          <a:lstStyle/>
          <a:p>
            <a:r>
              <a:rPr lang="it-IT" dirty="0"/>
              <a:t>Ipotesi di progetti/azioni da mettere a piano ed avviare</a:t>
            </a:r>
          </a:p>
        </p:txBody>
      </p:sp>
      <p:sp>
        <p:nvSpPr>
          <p:cNvPr id="3" name="Segnaposto contenuto 2">
            <a:extLst>
              <a:ext uri="{FF2B5EF4-FFF2-40B4-BE49-F238E27FC236}">
                <a16:creationId xmlns:a16="http://schemas.microsoft.com/office/drawing/2014/main" id="{67007D67-C55F-C071-74F3-678B0456C514}"/>
              </a:ext>
            </a:extLst>
          </p:cNvPr>
          <p:cNvSpPr>
            <a:spLocks noGrp="1"/>
          </p:cNvSpPr>
          <p:nvPr>
            <p:ph idx="1"/>
          </p:nvPr>
        </p:nvSpPr>
        <p:spPr>
          <a:xfrm>
            <a:off x="2120339" y="2133600"/>
            <a:ext cx="9541778" cy="4436012"/>
          </a:xfrm>
        </p:spPr>
        <p:txBody>
          <a:bodyPr anchor="ctr">
            <a:normAutofit/>
          </a:bodyPr>
          <a:lstStyle/>
          <a:p>
            <a:pPr marL="0" indent="0" algn="ctr">
              <a:buNone/>
            </a:pPr>
            <a:r>
              <a:rPr lang="it-IT" sz="1800" i="1" dirty="0">
                <a:solidFill>
                  <a:schemeClr val="tx1"/>
                </a:solidFill>
              </a:rPr>
              <a:t>Interveniamo nel dibattito pubblico sulle questioni che riguardano l’economia solidale		</a:t>
            </a:r>
            <a:r>
              <a:rPr lang="it-IT" b="1" i="1" dirty="0">
                <a:solidFill>
                  <a:srgbClr val="C00000"/>
                </a:solidFill>
              </a:rPr>
              <a:t>50%</a:t>
            </a:r>
          </a:p>
          <a:p>
            <a:pPr marL="0" indent="0" algn="ctr">
              <a:buNone/>
            </a:pPr>
            <a:r>
              <a:rPr lang="it-IT" sz="1800" i="1" dirty="0">
                <a:solidFill>
                  <a:schemeClr val="tx1"/>
                </a:solidFill>
              </a:rPr>
              <a:t>	</a:t>
            </a:r>
            <a:endParaRPr lang="it-IT" i="1" dirty="0"/>
          </a:p>
          <a:p>
            <a:r>
              <a:rPr lang="it-IT" dirty="0"/>
              <a:t>Oltre a presidiare gli aspetti più rilevanti ed a prendere posizioni su di essi, poter agire fattivamente questo aspetto è molto complesso. Da un lato poiché spesso vi sono opinioni diverse su cosa dire o quale posizione prendere sui temi dell’economia solidale (lo abbiamo visto con il lavoro sulla Vision), dall’altro per poter intervenire concretamente dovremmo avere un potere di rappresentanza che oggi non abbiamo. Poter gestire questo aspetto necessita di avere un </a:t>
            </a:r>
            <a:r>
              <a:rPr lang="it-IT" b="1" i="1" dirty="0">
                <a:solidFill>
                  <a:srgbClr val="FC7404"/>
                </a:solidFill>
                <a:effectLst>
                  <a:outerShdw blurRad="38100" dist="38100" dir="2700000" algn="tl">
                    <a:srgbClr val="000000">
                      <a:alpha val="43137"/>
                    </a:srgbClr>
                  </a:outerShdw>
                </a:effectLst>
              </a:rPr>
              <a:t>fortissima delega di rappresentanza </a:t>
            </a:r>
            <a:r>
              <a:rPr lang="it-IT" dirty="0"/>
              <a:t>ovvero avere tantissimi Soci (al limite, ogni attore dell’economia solidale) aspetto questo alla base di ogni azione pubblica veramente efficace</a:t>
            </a:r>
          </a:p>
          <a:p>
            <a:pPr algn="ctr">
              <a:spcBef>
                <a:spcPts val="1800"/>
              </a:spcBef>
              <a:buClr>
                <a:srgbClr val="006600"/>
              </a:buClr>
              <a:buFont typeface="Wingdings" panose="05000000000000000000" pitchFamily="2" charset="2"/>
              <a:buChar char="Ø"/>
            </a:pPr>
            <a:r>
              <a:rPr lang="it-IT" sz="1800" dirty="0">
                <a:solidFill>
                  <a:srgbClr val="006600"/>
                </a:solidFill>
                <a:latin typeface="Lucida Handwriting" panose="03010101010101010101" pitchFamily="66" charset="0"/>
              </a:rPr>
              <a:t>In corso progetti …… (vedi matrice)</a:t>
            </a:r>
          </a:p>
          <a:p>
            <a:pPr marL="0" indent="0">
              <a:buNone/>
            </a:pPr>
            <a:endParaRPr lang="it-IT" dirty="0"/>
          </a:p>
        </p:txBody>
      </p:sp>
    </p:spTree>
    <p:extLst>
      <p:ext uri="{BB962C8B-B14F-4D97-AF65-F5344CB8AC3E}">
        <p14:creationId xmlns:p14="http://schemas.microsoft.com/office/powerpoint/2010/main" val="510407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88727E-99B5-1293-9B07-97DE92C7E86B}"/>
              </a:ext>
            </a:extLst>
          </p:cNvPr>
          <p:cNvSpPr>
            <a:spLocks noGrp="1"/>
          </p:cNvSpPr>
          <p:nvPr>
            <p:ph type="title"/>
          </p:nvPr>
        </p:nvSpPr>
        <p:spPr/>
        <p:txBody>
          <a:bodyPr>
            <a:normAutofit fontScale="90000"/>
          </a:bodyPr>
          <a:lstStyle/>
          <a:p>
            <a:r>
              <a:rPr lang="it-IT" dirty="0"/>
              <a:t>Ipotesi di progetti/azioni da mettere a piano ed avviare</a:t>
            </a:r>
          </a:p>
        </p:txBody>
      </p:sp>
      <p:sp>
        <p:nvSpPr>
          <p:cNvPr id="3" name="Segnaposto contenuto 2">
            <a:extLst>
              <a:ext uri="{FF2B5EF4-FFF2-40B4-BE49-F238E27FC236}">
                <a16:creationId xmlns:a16="http://schemas.microsoft.com/office/drawing/2014/main" id="{67007D67-C55F-C071-74F3-678B0456C514}"/>
              </a:ext>
            </a:extLst>
          </p:cNvPr>
          <p:cNvSpPr>
            <a:spLocks noGrp="1"/>
          </p:cNvSpPr>
          <p:nvPr>
            <p:ph idx="1"/>
          </p:nvPr>
        </p:nvSpPr>
        <p:spPr/>
        <p:txBody>
          <a:bodyPr anchor="ctr">
            <a:normAutofit/>
          </a:bodyPr>
          <a:lstStyle/>
          <a:p>
            <a:pPr marL="0" indent="0" algn="ctr">
              <a:buNone/>
            </a:pPr>
            <a:r>
              <a:rPr lang="it-IT" sz="1800" i="1" dirty="0">
                <a:solidFill>
                  <a:schemeClr val="tx1"/>
                </a:solidFill>
              </a:rPr>
              <a:t>Tutti coloro che operano per l’economia solidale in Italia sono parte attiva della rete	  </a:t>
            </a:r>
            <a:r>
              <a:rPr lang="it-IT" b="1" i="1" dirty="0">
                <a:solidFill>
                  <a:srgbClr val="C00000"/>
                </a:solidFill>
              </a:rPr>
              <a:t>50%</a:t>
            </a:r>
          </a:p>
          <a:p>
            <a:pPr marL="0" indent="0" algn="ctr">
              <a:buNone/>
            </a:pPr>
            <a:r>
              <a:rPr lang="it-IT" sz="1800" i="1" dirty="0">
                <a:solidFill>
                  <a:schemeClr val="tx1"/>
                </a:solidFill>
              </a:rPr>
              <a:t>	</a:t>
            </a:r>
            <a:endParaRPr lang="it-IT" i="1" dirty="0"/>
          </a:p>
          <a:p>
            <a:r>
              <a:rPr lang="it-IT" dirty="0"/>
              <a:t>Come già detto in precedenza questo è un elemento di base, essere la Rete di Economia Solidale Italiana significa avere come soci la stragrande maggioranza di chi si riconosce in questa economia Il progetto consiste in una massiccia </a:t>
            </a:r>
            <a:r>
              <a:rPr lang="it-IT" b="1" i="1" dirty="0">
                <a:solidFill>
                  <a:srgbClr val="FC7404"/>
                </a:solidFill>
                <a:effectLst>
                  <a:outerShdw blurRad="38100" dist="38100" dir="2700000" algn="tl">
                    <a:srgbClr val="000000">
                      <a:alpha val="43137"/>
                    </a:srgbClr>
                  </a:outerShdw>
                </a:effectLst>
              </a:rPr>
              <a:t>campagna associativa </a:t>
            </a:r>
            <a:r>
              <a:rPr lang="it-IT" dirty="0"/>
              <a:t>fatta con quote molto popolari con una struttura di rappresentanza che consenta anche la partecipazione di tutti</a:t>
            </a:r>
          </a:p>
          <a:p>
            <a:endParaRPr lang="it-IT" dirty="0"/>
          </a:p>
          <a:p>
            <a:pPr algn="ctr">
              <a:buClr>
                <a:srgbClr val="006600"/>
              </a:buClr>
              <a:buFont typeface="Wingdings" panose="05000000000000000000" pitchFamily="2" charset="2"/>
              <a:buChar char="Ø"/>
            </a:pPr>
            <a:r>
              <a:rPr lang="it-IT" sz="1800" dirty="0">
                <a:solidFill>
                  <a:srgbClr val="006600"/>
                </a:solidFill>
                <a:latin typeface="Lucida Handwriting" panose="03010101010101010101" pitchFamily="66" charset="0"/>
              </a:rPr>
              <a:t>In corso progetti …… (vedi matrice)</a:t>
            </a:r>
          </a:p>
          <a:p>
            <a:pPr marL="0" indent="0">
              <a:buNone/>
            </a:pPr>
            <a:endParaRPr lang="it-IT" dirty="0"/>
          </a:p>
        </p:txBody>
      </p:sp>
    </p:spTree>
    <p:extLst>
      <p:ext uri="{BB962C8B-B14F-4D97-AF65-F5344CB8AC3E}">
        <p14:creationId xmlns:p14="http://schemas.microsoft.com/office/powerpoint/2010/main" val="740657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88727E-99B5-1293-9B07-97DE92C7E86B}"/>
              </a:ext>
            </a:extLst>
          </p:cNvPr>
          <p:cNvSpPr>
            <a:spLocks noGrp="1"/>
          </p:cNvSpPr>
          <p:nvPr>
            <p:ph type="title"/>
          </p:nvPr>
        </p:nvSpPr>
        <p:spPr/>
        <p:txBody>
          <a:bodyPr>
            <a:normAutofit fontScale="90000"/>
          </a:bodyPr>
          <a:lstStyle/>
          <a:p>
            <a:r>
              <a:rPr lang="it-IT" dirty="0"/>
              <a:t>Ipotesi di progetti/azioni da mettere a piano ed avviare</a:t>
            </a:r>
          </a:p>
        </p:txBody>
      </p:sp>
      <p:sp>
        <p:nvSpPr>
          <p:cNvPr id="3" name="Segnaposto contenuto 2">
            <a:extLst>
              <a:ext uri="{FF2B5EF4-FFF2-40B4-BE49-F238E27FC236}">
                <a16:creationId xmlns:a16="http://schemas.microsoft.com/office/drawing/2014/main" id="{67007D67-C55F-C071-74F3-678B0456C514}"/>
              </a:ext>
            </a:extLst>
          </p:cNvPr>
          <p:cNvSpPr>
            <a:spLocks noGrp="1"/>
          </p:cNvSpPr>
          <p:nvPr>
            <p:ph idx="1"/>
          </p:nvPr>
        </p:nvSpPr>
        <p:spPr>
          <a:xfrm>
            <a:off x="2120339" y="2133600"/>
            <a:ext cx="9384273" cy="4253132"/>
          </a:xfrm>
        </p:spPr>
        <p:txBody>
          <a:bodyPr anchor="ctr">
            <a:normAutofit/>
          </a:bodyPr>
          <a:lstStyle/>
          <a:p>
            <a:pPr marL="0" indent="0" algn="ctr">
              <a:buNone/>
            </a:pPr>
            <a:r>
              <a:rPr lang="it-IT" sz="1800" i="1" dirty="0">
                <a:solidFill>
                  <a:schemeClr val="tx1"/>
                </a:solidFill>
              </a:rPr>
              <a:t>Valutiamo in modo trasparente l’aderenza dei vari operatori socio-economici ai principi dell’economia solidale, affinché l’incontro tra domanda ed offerta sia basato sulla piena consapevolezza delle parti	</a:t>
            </a:r>
            <a:r>
              <a:rPr lang="it-IT" b="1" i="1" dirty="0">
                <a:solidFill>
                  <a:srgbClr val="C00000"/>
                </a:solidFill>
              </a:rPr>
              <a:t>51%</a:t>
            </a:r>
          </a:p>
          <a:p>
            <a:pPr marL="0" indent="0" algn="ctr">
              <a:buNone/>
            </a:pPr>
            <a:r>
              <a:rPr lang="it-IT" sz="1800" i="1" dirty="0">
                <a:solidFill>
                  <a:schemeClr val="tx1"/>
                </a:solidFill>
              </a:rPr>
              <a:t>	</a:t>
            </a:r>
            <a:endParaRPr lang="it-IT" i="1" dirty="0"/>
          </a:p>
          <a:p>
            <a:r>
              <a:rPr lang="it-IT" dirty="0"/>
              <a:t>Costruire e far crescere la rete passa attraverso la creazione di fiducia e la conoscenza di chi ti offre qualcosa, da sempre i Gas basano le loro scelte sulle relazioni con i produttori, ma non sempre possono conoscerli e fidarsi. Il progetto (in linea con quello sugli operatori tradizionali) mira a </a:t>
            </a:r>
            <a:r>
              <a:rPr lang="it-IT" b="1" i="1" dirty="0">
                <a:solidFill>
                  <a:srgbClr val="FC7404"/>
                </a:solidFill>
                <a:effectLst>
                  <a:outerShdw blurRad="38100" dist="38100" dir="2700000" algn="tl">
                    <a:srgbClr val="000000">
                      <a:alpha val="43137"/>
                    </a:srgbClr>
                  </a:outerShdw>
                </a:effectLst>
              </a:rPr>
              <a:t>qualificare con indicatori chiari e condivisi gli operatori socio-economici </a:t>
            </a:r>
            <a:r>
              <a:rPr lang="it-IT" dirty="0"/>
              <a:t>ed in tal modo favorire il loro miglioramento verso i principi dell’economia solidale</a:t>
            </a:r>
          </a:p>
          <a:p>
            <a:endParaRPr lang="it-IT" dirty="0"/>
          </a:p>
          <a:p>
            <a:pPr algn="ctr">
              <a:buClr>
                <a:srgbClr val="006600"/>
              </a:buClr>
              <a:buFont typeface="Wingdings" panose="05000000000000000000" pitchFamily="2" charset="2"/>
              <a:buChar char="Ø"/>
            </a:pPr>
            <a:r>
              <a:rPr lang="it-IT" sz="1800" dirty="0">
                <a:solidFill>
                  <a:srgbClr val="006600"/>
                </a:solidFill>
                <a:latin typeface="Lucida Handwriting" panose="03010101010101010101" pitchFamily="66" charset="0"/>
              </a:rPr>
              <a:t>In corso progetti …… (vedi matrice) N.B. Potrebbe essere integrato con progetto operatori economia tradizionale</a:t>
            </a:r>
          </a:p>
        </p:txBody>
      </p:sp>
    </p:spTree>
    <p:extLst>
      <p:ext uri="{BB962C8B-B14F-4D97-AF65-F5344CB8AC3E}">
        <p14:creationId xmlns:p14="http://schemas.microsoft.com/office/powerpoint/2010/main" val="3995869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88727E-99B5-1293-9B07-97DE92C7E86B}"/>
              </a:ext>
            </a:extLst>
          </p:cNvPr>
          <p:cNvSpPr>
            <a:spLocks noGrp="1"/>
          </p:cNvSpPr>
          <p:nvPr>
            <p:ph type="title"/>
          </p:nvPr>
        </p:nvSpPr>
        <p:spPr/>
        <p:txBody>
          <a:bodyPr>
            <a:normAutofit fontScale="90000"/>
          </a:bodyPr>
          <a:lstStyle/>
          <a:p>
            <a:r>
              <a:rPr lang="it-IT" dirty="0"/>
              <a:t>Ipotesi di progetti/azioni da mettere a piano ed avviare</a:t>
            </a:r>
          </a:p>
        </p:txBody>
      </p:sp>
      <p:sp>
        <p:nvSpPr>
          <p:cNvPr id="3" name="Segnaposto contenuto 2">
            <a:extLst>
              <a:ext uri="{FF2B5EF4-FFF2-40B4-BE49-F238E27FC236}">
                <a16:creationId xmlns:a16="http://schemas.microsoft.com/office/drawing/2014/main" id="{67007D67-C55F-C071-74F3-678B0456C514}"/>
              </a:ext>
            </a:extLst>
          </p:cNvPr>
          <p:cNvSpPr>
            <a:spLocks noGrp="1"/>
          </p:cNvSpPr>
          <p:nvPr>
            <p:ph idx="1"/>
          </p:nvPr>
        </p:nvSpPr>
        <p:spPr/>
        <p:txBody>
          <a:bodyPr anchor="ctr">
            <a:normAutofit/>
          </a:bodyPr>
          <a:lstStyle/>
          <a:p>
            <a:pPr marL="0" indent="0" algn="ctr">
              <a:buNone/>
            </a:pPr>
            <a:r>
              <a:rPr lang="it-IT" sz="1800" i="1" dirty="0">
                <a:solidFill>
                  <a:schemeClr val="tx1"/>
                </a:solidFill>
              </a:rPr>
              <a:t>Conosciamo tutte le organizzazioni che  operano per l’economia solidale in ogni parte d’Italia	</a:t>
            </a:r>
            <a:r>
              <a:rPr lang="it-IT" b="1" i="1" dirty="0">
                <a:solidFill>
                  <a:srgbClr val="C00000"/>
                </a:solidFill>
              </a:rPr>
              <a:t>52%</a:t>
            </a:r>
          </a:p>
          <a:p>
            <a:pPr marL="0" indent="0" algn="ctr">
              <a:buNone/>
            </a:pPr>
            <a:r>
              <a:rPr lang="it-IT" sz="1800" i="1" dirty="0">
                <a:solidFill>
                  <a:schemeClr val="tx1"/>
                </a:solidFill>
              </a:rPr>
              <a:t>	</a:t>
            </a:r>
            <a:endParaRPr lang="it-IT" i="1" dirty="0"/>
          </a:p>
          <a:p>
            <a:r>
              <a:rPr lang="it-IT" dirty="0"/>
              <a:t>Il progetto consiste nel </a:t>
            </a:r>
            <a:r>
              <a:rPr lang="it-IT" b="1" i="1" dirty="0">
                <a:solidFill>
                  <a:srgbClr val="FC7404"/>
                </a:solidFill>
                <a:effectLst>
                  <a:outerShdw blurRad="38100" dist="38100" dir="2700000" algn="tl">
                    <a:srgbClr val="000000">
                      <a:alpha val="43137"/>
                    </a:srgbClr>
                  </a:outerShdw>
                </a:effectLst>
              </a:rPr>
              <a:t>censire</a:t>
            </a:r>
            <a:r>
              <a:rPr lang="it-IT" dirty="0"/>
              <a:t> tutte </a:t>
            </a:r>
            <a:r>
              <a:rPr lang="it-IT" b="1" i="1" dirty="0">
                <a:solidFill>
                  <a:srgbClr val="FC7404"/>
                </a:solidFill>
                <a:effectLst>
                  <a:outerShdw blurRad="38100" dist="38100" dir="2700000" algn="tl">
                    <a:srgbClr val="000000">
                      <a:alpha val="43137"/>
                    </a:srgbClr>
                  </a:outerShdw>
                </a:effectLst>
              </a:rPr>
              <a:t>le organizzazioni che operano per l’economia solidale </a:t>
            </a:r>
            <a:r>
              <a:rPr lang="it-IT" dirty="0"/>
              <a:t>(produttori, cooperative sociali e non, professionisti, ONG, etc.) con il supporto di chi presidia i territori. Attraverso di esso si avranno anche le basi per poter allargare la base associativa</a:t>
            </a:r>
          </a:p>
          <a:p>
            <a:endParaRPr lang="it-IT" dirty="0"/>
          </a:p>
          <a:p>
            <a:pPr algn="ctr">
              <a:buClr>
                <a:srgbClr val="006600"/>
              </a:buClr>
              <a:buFont typeface="Wingdings" panose="05000000000000000000" pitchFamily="2" charset="2"/>
              <a:buChar char="Ø"/>
            </a:pPr>
            <a:r>
              <a:rPr lang="it-IT" sz="1800" dirty="0">
                <a:solidFill>
                  <a:srgbClr val="006600"/>
                </a:solidFill>
                <a:latin typeface="Lucida Handwriting" panose="03010101010101010101" pitchFamily="66" charset="0"/>
              </a:rPr>
              <a:t>In corso progetti …… (vedi matrice)</a:t>
            </a:r>
          </a:p>
        </p:txBody>
      </p:sp>
    </p:spTree>
    <p:extLst>
      <p:ext uri="{BB962C8B-B14F-4D97-AF65-F5344CB8AC3E}">
        <p14:creationId xmlns:p14="http://schemas.microsoft.com/office/powerpoint/2010/main" val="40065687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88727E-99B5-1293-9B07-97DE92C7E86B}"/>
              </a:ext>
            </a:extLst>
          </p:cNvPr>
          <p:cNvSpPr>
            <a:spLocks noGrp="1"/>
          </p:cNvSpPr>
          <p:nvPr>
            <p:ph type="title"/>
          </p:nvPr>
        </p:nvSpPr>
        <p:spPr/>
        <p:txBody>
          <a:bodyPr>
            <a:normAutofit fontScale="90000"/>
          </a:bodyPr>
          <a:lstStyle/>
          <a:p>
            <a:r>
              <a:rPr lang="it-IT" dirty="0"/>
              <a:t>Ipotesi di progetti/azioni da mettere a piano ed avviare</a:t>
            </a:r>
          </a:p>
        </p:txBody>
      </p:sp>
      <p:sp>
        <p:nvSpPr>
          <p:cNvPr id="3" name="Segnaposto contenuto 2">
            <a:extLst>
              <a:ext uri="{FF2B5EF4-FFF2-40B4-BE49-F238E27FC236}">
                <a16:creationId xmlns:a16="http://schemas.microsoft.com/office/drawing/2014/main" id="{67007D67-C55F-C071-74F3-678B0456C514}"/>
              </a:ext>
            </a:extLst>
          </p:cNvPr>
          <p:cNvSpPr>
            <a:spLocks noGrp="1"/>
          </p:cNvSpPr>
          <p:nvPr>
            <p:ph idx="1"/>
          </p:nvPr>
        </p:nvSpPr>
        <p:spPr/>
        <p:txBody>
          <a:bodyPr anchor="ctr">
            <a:normAutofit/>
          </a:bodyPr>
          <a:lstStyle/>
          <a:p>
            <a:pPr marL="0" indent="0" algn="ctr">
              <a:buNone/>
            </a:pPr>
            <a:r>
              <a:rPr lang="it-IT" sz="1800" i="1" dirty="0">
                <a:solidFill>
                  <a:schemeClr val="tx1"/>
                </a:solidFill>
              </a:rPr>
              <a:t>Conosciamo tutte le organizzazioni che  operano per l’economia solidale in ogni parte d’Italia	</a:t>
            </a:r>
            <a:r>
              <a:rPr lang="it-IT" b="1" i="1" dirty="0">
                <a:solidFill>
                  <a:srgbClr val="C00000"/>
                </a:solidFill>
              </a:rPr>
              <a:t>52%</a:t>
            </a:r>
          </a:p>
          <a:p>
            <a:pPr marL="0" indent="0" algn="ctr">
              <a:buNone/>
            </a:pPr>
            <a:r>
              <a:rPr lang="it-IT" sz="1800" i="1" dirty="0">
                <a:solidFill>
                  <a:schemeClr val="tx1"/>
                </a:solidFill>
              </a:rPr>
              <a:t>	</a:t>
            </a:r>
            <a:endParaRPr lang="it-IT" i="1" dirty="0"/>
          </a:p>
          <a:p>
            <a:r>
              <a:rPr lang="it-IT" dirty="0"/>
              <a:t>Il progetto consiste nel censire tutte le organizzazioni che operano per l’economia solidale (produttori, cooperative sociali e non, professionisti, ONG, etc.) con il supporto di chi presidia i territori. Attraverso di esso si avranno anche le basi per poter allargare la base associativa</a:t>
            </a:r>
          </a:p>
          <a:p>
            <a:endParaRPr lang="it-IT" dirty="0"/>
          </a:p>
          <a:p>
            <a:pPr algn="ctr">
              <a:buClr>
                <a:srgbClr val="006600"/>
              </a:buClr>
              <a:buFont typeface="Wingdings" panose="05000000000000000000" pitchFamily="2" charset="2"/>
              <a:buChar char="Ø"/>
            </a:pPr>
            <a:r>
              <a:rPr lang="it-IT" sz="1800" dirty="0">
                <a:solidFill>
                  <a:srgbClr val="006600"/>
                </a:solidFill>
                <a:latin typeface="Lucida Handwriting" panose="03010101010101010101" pitchFamily="66" charset="0"/>
              </a:rPr>
              <a:t>In corso progetti …… (vedi matrice: Mappatura, Inchieste, etc.)</a:t>
            </a:r>
          </a:p>
        </p:txBody>
      </p:sp>
    </p:spTree>
    <p:extLst>
      <p:ext uri="{BB962C8B-B14F-4D97-AF65-F5344CB8AC3E}">
        <p14:creationId xmlns:p14="http://schemas.microsoft.com/office/powerpoint/2010/main" val="2089067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88727E-99B5-1293-9B07-97DE92C7E86B}"/>
              </a:ext>
            </a:extLst>
          </p:cNvPr>
          <p:cNvSpPr>
            <a:spLocks noGrp="1"/>
          </p:cNvSpPr>
          <p:nvPr>
            <p:ph type="title"/>
          </p:nvPr>
        </p:nvSpPr>
        <p:spPr/>
        <p:txBody>
          <a:bodyPr>
            <a:normAutofit fontScale="90000"/>
          </a:bodyPr>
          <a:lstStyle/>
          <a:p>
            <a:r>
              <a:rPr lang="it-IT" dirty="0"/>
              <a:t>Ipotesi di progetti/azioni da mettere a piano ed avviare</a:t>
            </a:r>
          </a:p>
        </p:txBody>
      </p:sp>
      <p:sp>
        <p:nvSpPr>
          <p:cNvPr id="3" name="Segnaposto contenuto 2">
            <a:extLst>
              <a:ext uri="{FF2B5EF4-FFF2-40B4-BE49-F238E27FC236}">
                <a16:creationId xmlns:a16="http://schemas.microsoft.com/office/drawing/2014/main" id="{67007D67-C55F-C071-74F3-678B0456C514}"/>
              </a:ext>
            </a:extLst>
          </p:cNvPr>
          <p:cNvSpPr>
            <a:spLocks noGrp="1"/>
          </p:cNvSpPr>
          <p:nvPr>
            <p:ph idx="1"/>
          </p:nvPr>
        </p:nvSpPr>
        <p:spPr/>
        <p:txBody>
          <a:bodyPr anchor="ctr">
            <a:normAutofit/>
          </a:bodyPr>
          <a:lstStyle/>
          <a:p>
            <a:pPr marL="0" indent="0" algn="ctr">
              <a:buNone/>
            </a:pPr>
            <a:r>
              <a:rPr lang="it-IT" sz="1800" i="1" dirty="0">
                <a:solidFill>
                  <a:schemeClr val="tx1"/>
                </a:solidFill>
              </a:rPr>
              <a:t>Mettiamo in contatto bisogni con disponibilità dei componenti della rete per scambiare risorse, esperienze, competenze	</a:t>
            </a:r>
            <a:r>
              <a:rPr lang="it-IT" b="1" i="1" dirty="0">
                <a:solidFill>
                  <a:srgbClr val="C00000"/>
                </a:solidFill>
              </a:rPr>
              <a:t>53%</a:t>
            </a:r>
          </a:p>
          <a:p>
            <a:pPr marL="0" indent="0" algn="ctr">
              <a:buNone/>
            </a:pPr>
            <a:r>
              <a:rPr lang="it-IT" sz="1800" i="1" dirty="0">
                <a:solidFill>
                  <a:schemeClr val="tx1"/>
                </a:solidFill>
              </a:rPr>
              <a:t>	</a:t>
            </a:r>
            <a:endParaRPr lang="it-IT" i="1" dirty="0"/>
          </a:p>
          <a:p>
            <a:r>
              <a:rPr lang="it-IT" dirty="0"/>
              <a:t>Il progetto consiste nel </a:t>
            </a:r>
            <a:r>
              <a:rPr lang="it-IT" b="1" i="1" dirty="0">
                <a:solidFill>
                  <a:srgbClr val="FC7404"/>
                </a:solidFill>
                <a:effectLst>
                  <a:outerShdw blurRad="38100" dist="38100" dir="2700000" algn="tl">
                    <a:srgbClr val="000000">
                      <a:alpha val="43137"/>
                    </a:srgbClr>
                  </a:outerShdw>
                </a:effectLst>
              </a:rPr>
              <a:t>rafforzare la rete raccogliendo tra i vari componenti i bisogni e le disponibilità </a:t>
            </a:r>
            <a:r>
              <a:rPr lang="it-IT" dirty="0"/>
              <a:t>di ogni attore della rete. Si tratta di un «censimento» a valle del quale verificare l’incrocio «domanda/offerta» e mettere in contatto gli attori affinché si aiutino reciprocamente</a:t>
            </a:r>
          </a:p>
          <a:p>
            <a:endParaRPr lang="it-IT" dirty="0"/>
          </a:p>
          <a:p>
            <a:pPr algn="ctr">
              <a:buClr>
                <a:srgbClr val="006600"/>
              </a:buClr>
              <a:buFont typeface="Wingdings" panose="05000000000000000000" pitchFamily="2" charset="2"/>
              <a:buChar char="Ø"/>
            </a:pPr>
            <a:r>
              <a:rPr lang="it-IT" sz="1800" dirty="0">
                <a:solidFill>
                  <a:srgbClr val="006600"/>
                </a:solidFill>
                <a:latin typeface="Lucida Handwriting" panose="03010101010101010101" pitchFamily="66" charset="0"/>
              </a:rPr>
              <a:t>In corso progetti …… (vedi matrice) – Rete beni comuni, etc.</a:t>
            </a:r>
          </a:p>
        </p:txBody>
      </p:sp>
    </p:spTree>
    <p:extLst>
      <p:ext uri="{BB962C8B-B14F-4D97-AF65-F5344CB8AC3E}">
        <p14:creationId xmlns:p14="http://schemas.microsoft.com/office/powerpoint/2010/main" val="2768143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88727E-99B5-1293-9B07-97DE92C7E86B}"/>
              </a:ext>
            </a:extLst>
          </p:cNvPr>
          <p:cNvSpPr>
            <a:spLocks noGrp="1"/>
          </p:cNvSpPr>
          <p:nvPr>
            <p:ph type="title"/>
          </p:nvPr>
        </p:nvSpPr>
        <p:spPr/>
        <p:txBody>
          <a:bodyPr>
            <a:normAutofit fontScale="90000"/>
          </a:bodyPr>
          <a:lstStyle/>
          <a:p>
            <a:r>
              <a:rPr lang="it-IT" dirty="0"/>
              <a:t>Ipotesi di progetti/azioni da mettere a piano ed avviare</a:t>
            </a:r>
          </a:p>
        </p:txBody>
      </p:sp>
      <p:sp>
        <p:nvSpPr>
          <p:cNvPr id="3" name="Segnaposto contenuto 2">
            <a:extLst>
              <a:ext uri="{FF2B5EF4-FFF2-40B4-BE49-F238E27FC236}">
                <a16:creationId xmlns:a16="http://schemas.microsoft.com/office/drawing/2014/main" id="{67007D67-C55F-C071-74F3-678B0456C514}"/>
              </a:ext>
            </a:extLst>
          </p:cNvPr>
          <p:cNvSpPr>
            <a:spLocks noGrp="1"/>
          </p:cNvSpPr>
          <p:nvPr>
            <p:ph idx="1"/>
          </p:nvPr>
        </p:nvSpPr>
        <p:spPr/>
        <p:txBody>
          <a:bodyPr anchor="ctr">
            <a:normAutofit/>
          </a:bodyPr>
          <a:lstStyle/>
          <a:p>
            <a:pPr marL="0" indent="0" algn="ctr">
              <a:buNone/>
            </a:pPr>
            <a:r>
              <a:rPr lang="it-IT" sz="1800" i="1" dirty="0">
                <a:solidFill>
                  <a:schemeClr val="tx1"/>
                </a:solidFill>
              </a:rPr>
              <a:t>Ci conosciamo gli uni con gli altri, le nostre storie, le nostre passioni, le motivazioni e gli obiettivi che abbiamo e questo ci fa una squadra 	</a:t>
            </a:r>
            <a:r>
              <a:rPr lang="it-IT" b="1" i="1" dirty="0">
                <a:solidFill>
                  <a:srgbClr val="C00000"/>
                </a:solidFill>
              </a:rPr>
              <a:t>58%</a:t>
            </a:r>
          </a:p>
          <a:p>
            <a:pPr marL="0" indent="0" algn="ctr">
              <a:buNone/>
            </a:pPr>
            <a:r>
              <a:rPr lang="it-IT" sz="1800" i="1" dirty="0">
                <a:solidFill>
                  <a:schemeClr val="tx1"/>
                </a:solidFill>
              </a:rPr>
              <a:t>	</a:t>
            </a:r>
            <a:endParaRPr lang="it-IT" i="1" dirty="0"/>
          </a:p>
          <a:p>
            <a:r>
              <a:rPr lang="it-IT" dirty="0"/>
              <a:t>L’economia solidale è anche detta economia delle relazioni, il progetto consiste nel conoscersi di più reciprocamente, come organizzazioni e come persone, cosa facciamo, perché lo facciamo, da dove veniamo e dove vogliamo andare, cosa ci ostacola e cosa ci può aiutare. Si possono fare molte cose, dalla conoscenza individuale alla conoscenza delle organizzazioni, la mappatura è una base per conoscersi meglio</a:t>
            </a:r>
          </a:p>
          <a:p>
            <a:endParaRPr lang="it-IT" dirty="0"/>
          </a:p>
          <a:p>
            <a:pPr algn="ctr">
              <a:buClr>
                <a:srgbClr val="006600"/>
              </a:buClr>
              <a:buFont typeface="Wingdings" panose="05000000000000000000" pitchFamily="2" charset="2"/>
              <a:buChar char="Ø"/>
            </a:pPr>
            <a:r>
              <a:rPr lang="it-IT" sz="1800" dirty="0">
                <a:solidFill>
                  <a:srgbClr val="006600"/>
                </a:solidFill>
                <a:latin typeface="Lucida Handwriting" panose="03010101010101010101" pitchFamily="66" charset="0"/>
              </a:rPr>
              <a:t>In corso progetti …… (vedi matrice)</a:t>
            </a:r>
            <a:endParaRPr lang="it-IT" dirty="0"/>
          </a:p>
        </p:txBody>
      </p:sp>
    </p:spTree>
    <p:extLst>
      <p:ext uri="{BB962C8B-B14F-4D97-AF65-F5344CB8AC3E}">
        <p14:creationId xmlns:p14="http://schemas.microsoft.com/office/powerpoint/2010/main" val="5694697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88727E-99B5-1293-9B07-97DE92C7E86B}"/>
              </a:ext>
            </a:extLst>
          </p:cNvPr>
          <p:cNvSpPr>
            <a:spLocks noGrp="1"/>
          </p:cNvSpPr>
          <p:nvPr>
            <p:ph type="title"/>
          </p:nvPr>
        </p:nvSpPr>
        <p:spPr/>
        <p:txBody>
          <a:bodyPr>
            <a:normAutofit fontScale="90000"/>
          </a:bodyPr>
          <a:lstStyle/>
          <a:p>
            <a:r>
              <a:rPr lang="it-IT" dirty="0"/>
              <a:t>Ipotesi di progetti/azioni da mettere a piano ed avviare</a:t>
            </a:r>
          </a:p>
        </p:txBody>
      </p:sp>
      <p:sp>
        <p:nvSpPr>
          <p:cNvPr id="3" name="Segnaposto contenuto 2">
            <a:extLst>
              <a:ext uri="{FF2B5EF4-FFF2-40B4-BE49-F238E27FC236}">
                <a16:creationId xmlns:a16="http://schemas.microsoft.com/office/drawing/2014/main" id="{67007D67-C55F-C071-74F3-678B0456C514}"/>
              </a:ext>
            </a:extLst>
          </p:cNvPr>
          <p:cNvSpPr>
            <a:spLocks noGrp="1"/>
          </p:cNvSpPr>
          <p:nvPr>
            <p:ph idx="1"/>
          </p:nvPr>
        </p:nvSpPr>
        <p:spPr/>
        <p:txBody>
          <a:bodyPr anchor="ctr">
            <a:normAutofit lnSpcReduction="10000"/>
          </a:bodyPr>
          <a:lstStyle/>
          <a:p>
            <a:pPr marL="0" indent="0" algn="ctr">
              <a:buNone/>
            </a:pPr>
            <a:r>
              <a:rPr lang="it-IT" sz="1800" i="1" dirty="0">
                <a:solidFill>
                  <a:schemeClr val="tx1"/>
                </a:solidFill>
              </a:rPr>
              <a:t>Abbiamo una strutturazione reticolare chiara e distribuita, che permette la partecipazione e lo scambio tra soci a tutti i livelli della rete 	</a:t>
            </a:r>
            <a:r>
              <a:rPr lang="it-IT" b="1" i="1" dirty="0">
                <a:solidFill>
                  <a:srgbClr val="C00000"/>
                </a:solidFill>
              </a:rPr>
              <a:t>59%</a:t>
            </a:r>
          </a:p>
          <a:p>
            <a:pPr marL="0" indent="0" algn="ctr">
              <a:buNone/>
            </a:pPr>
            <a:r>
              <a:rPr lang="it-IT" sz="1800" i="1" dirty="0">
                <a:solidFill>
                  <a:schemeClr val="tx1"/>
                </a:solidFill>
              </a:rPr>
              <a:t>	</a:t>
            </a:r>
            <a:endParaRPr lang="it-IT" i="1" dirty="0"/>
          </a:p>
          <a:p>
            <a:r>
              <a:rPr lang="it-IT" dirty="0"/>
              <a:t>……. Per il mestiere che faccio a me sembra che su questo parametro abbiamo molto da lavorare. Abbiamo molte iniziative di rete (vedi matrice), ma la strutturazione della rete è abbastanza fragile (d’altra parte abbiamo pochi soci). Suggerirei di fare una diversa ipotesi di strutturazione e di rete (associati, etc.), che si integri anche con il precedente progetto «campagna di associazione». N.B. Su questo progetto potremmo avere l’aiuto gratuito del Politecnico di Milano</a:t>
            </a:r>
          </a:p>
          <a:p>
            <a:endParaRPr lang="it-IT" dirty="0"/>
          </a:p>
          <a:p>
            <a:pPr algn="ctr">
              <a:buClr>
                <a:srgbClr val="006600"/>
              </a:buClr>
              <a:buFont typeface="Wingdings" panose="05000000000000000000" pitchFamily="2" charset="2"/>
              <a:buChar char="Ø"/>
            </a:pPr>
            <a:r>
              <a:rPr lang="it-IT" sz="1800" dirty="0">
                <a:solidFill>
                  <a:srgbClr val="006600"/>
                </a:solidFill>
                <a:latin typeface="Lucida Handwriting" panose="03010101010101010101" pitchFamily="66" charset="0"/>
              </a:rPr>
              <a:t>In corso progetti …… (vedi matrice)</a:t>
            </a:r>
            <a:endParaRPr lang="it-IT" dirty="0"/>
          </a:p>
        </p:txBody>
      </p:sp>
    </p:spTree>
    <p:extLst>
      <p:ext uri="{BB962C8B-B14F-4D97-AF65-F5344CB8AC3E}">
        <p14:creationId xmlns:p14="http://schemas.microsoft.com/office/powerpoint/2010/main" val="2211052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88727E-99B5-1293-9B07-97DE92C7E86B}"/>
              </a:ext>
            </a:extLst>
          </p:cNvPr>
          <p:cNvSpPr>
            <a:spLocks noGrp="1"/>
          </p:cNvSpPr>
          <p:nvPr>
            <p:ph type="title"/>
          </p:nvPr>
        </p:nvSpPr>
        <p:spPr/>
        <p:txBody>
          <a:bodyPr>
            <a:normAutofit fontScale="90000"/>
          </a:bodyPr>
          <a:lstStyle/>
          <a:p>
            <a:r>
              <a:rPr lang="it-IT" dirty="0"/>
              <a:t>Ipotesi di progetti/azioni da mettere a piano ed avviare</a:t>
            </a:r>
          </a:p>
        </p:txBody>
      </p:sp>
      <p:sp>
        <p:nvSpPr>
          <p:cNvPr id="3" name="Segnaposto contenuto 2">
            <a:extLst>
              <a:ext uri="{FF2B5EF4-FFF2-40B4-BE49-F238E27FC236}">
                <a16:creationId xmlns:a16="http://schemas.microsoft.com/office/drawing/2014/main" id="{67007D67-C55F-C071-74F3-678B0456C514}"/>
              </a:ext>
            </a:extLst>
          </p:cNvPr>
          <p:cNvSpPr>
            <a:spLocks noGrp="1"/>
          </p:cNvSpPr>
          <p:nvPr>
            <p:ph idx="1"/>
          </p:nvPr>
        </p:nvSpPr>
        <p:spPr/>
        <p:txBody>
          <a:bodyPr anchor="ctr">
            <a:normAutofit/>
          </a:bodyPr>
          <a:lstStyle/>
          <a:p>
            <a:pPr marL="0" indent="0" algn="ctr">
              <a:buNone/>
            </a:pPr>
            <a:r>
              <a:rPr lang="it-IT" sz="1800" i="1" dirty="0">
                <a:solidFill>
                  <a:schemeClr val="tx1"/>
                </a:solidFill>
              </a:rPr>
              <a:t>Le nostre metodologie e strumenti di coordinamento, comunicazione e lavoro sono semplici, efficaci ed efficienti	</a:t>
            </a:r>
            <a:r>
              <a:rPr lang="it-IT" b="1" i="1" dirty="0">
                <a:solidFill>
                  <a:srgbClr val="C00000"/>
                </a:solidFill>
              </a:rPr>
              <a:t>61%</a:t>
            </a:r>
          </a:p>
          <a:p>
            <a:pPr marL="0" indent="0" algn="ctr">
              <a:buNone/>
            </a:pPr>
            <a:r>
              <a:rPr lang="it-IT" sz="1800" i="1" dirty="0">
                <a:solidFill>
                  <a:schemeClr val="tx1"/>
                </a:solidFill>
              </a:rPr>
              <a:t>	</a:t>
            </a:r>
            <a:endParaRPr lang="it-IT" i="1" dirty="0"/>
          </a:p>
          <a:p>
            <a:r>
              <a:rPr lang="it-IT" dirty="0"/>
              <a:t>……. Anche in questo caso mi sembra che ci sia da fare, anche all’interno del CD, vista la fatica che facciamo a trovarci ed a lavorare assieme. Forse varrebbe la pena fare in generale un  </a:t>
            </a:r>
            <a:r>
              <a:rPr lang="it-IT" b="1" i="1" dirty="0">
                <a:solidFill>
                  <a:srgbClr val="FC7404"/>
                </a:solidFill>
                <a:effectLst>
                  <a:outerShdw blurRad="38100" dist="38100" dir="2700000" algn="tl">
                    <a:srgbClr val="000000">
                      <a:alpha val="43137"/>
                    </a:srgbClr>
                  </a:outerShdw>
                </a:effectLst>
              </a:rPr>
              <a:t>progetto di organizzazione a tutto tondo</a:t>
            </a:r>
            <a:r>
              <a:rPr lang="it-IT" dirty="0"/>
              <a:t>. N.B. Su questo progetto potremmo avere l’aiuto gratuito del Politecnico di Milano</a:t>
            </a:r>
          </a:p>
          <a:p>
            <a:endParaRPr lang="it-IT" dirty="0"/>
          </a:p>
          <a:p>
            <a:pPr algn="ctr">
              <a:buClr>
                <a:srgbClr val="006600"/>
              </a:buClr>
              <a:buFont typeface="Wingdings" panose="05000000000000000000" pitchFamily="2" charset="2"/>
              <a:buChar char="Ø"/>
            </a:pPr>
            <a:r>
              <a:rPr lang="it-IT" sz="1800" dirty="0">
                <a:solidFill>
                  <a:srgbClr val="006600"/>
                </a:solidFill>
                <a:latin typeface="Lucida Handwriting" panose="03010101010101010101" pitchFamily="66" charset="0"/>
              </a:rPr>
              <a:t>In corso progetti …… (vedi matrice)</a:t>
            </a:r>
            <a:endParaRPr lang="it-IT" dirty="0"/>
          </a:p>
          <a:p>
            <a:endParaRPr lang="it-IT" dirty="0"/>
          </a:p>
        </p:txBody>
      </p:sp>
    </p:spTree>
    <p:extLst>
      <p:ext uri="{BB962C8B-B14F-4D97-AF65-F5344CB8AC3E}">
        <p14:creationId xmlns:p14="http://schemas.microsoft.com/office/powerpoint/2010/main" val="960853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EEA8CF9-39FD-850D-C5CE-93AD3B49336B}"/>
              </a:ext>
            </a:extLst>
          </p:cNvPr>
          <p:cNvSpPr>
            <a:spLocks noGrp="1"/>
          </p:cNvSpPr>
          <p:nvPr>
            <p:ph type="title"/>
          </p:nvPr>
        </p:nvSpPr>
        <p:spPr/>
        <p:txBody>
          <a:bodyPr/>
          <a:lstStyle/>
          <a:p>
            <a:r>
              <a:rPr lang="it-IT" dirty="0"/>
              <a:t>Come procedere</a:t>
            </a:r>
          </a:p>
        </p:txBody>
      </p:sp>
      <p:sp>
        <p:nvSpPr>
          <p:cNvPr id="3" name="Segnaposto contenuto 2">
            <a:extLst>
              <a:ext uri="{FF2B5EF4-FFF2-40B4-BE49-F238E27FC236}">
                <a16:creationId xmlns:a16="http://schemas.microsoft.com/office/drawing/2014/main" id="{3CEB49C2-0198-8AA8-471F-6DF1B11FCEDA}"/>
              </a:ext>
            </a:extLst>
          </p:cNvPr>
          <p:cNvSpPr>
            <a:spLocks noGrp="1"/>
          </p:cNvSpPr>
          <p:nvPr>
            <p:ph idx="1"/>
          </p:nvPr>
        </p:nvSpPr>
        <p:spPr>
          <a:xfrm>
            <a:off x="2120338" y="1997122"/>
            <a:ext cx="9384273" cy="3777622"/>
          </a:xfrm>
        </p:spPr>
        <p:txBody>
          <a:bodyPr/>
          <a:lstStyle/>
          <a:p>
            <a:pPr marL="0" indent="0" algn="ctr">
              <a:buNone/>
            </a:pPr>
            <a:r>
              <a:rPr lang="it-IT" u="sng" dirty="0"/>
              <a:t>Possibili passi</a:t>
            </a:r>
          </a:p>
          <a:p>
            <a:pPr marL="0" indent="0" algn="ctr">
              <a:spcBef>
                <a:spcPts val="0"/>
              </a:spcBef>
              <a:buNone/>
            </a:pPr>
            <a:endParaRPr lang="it-IT" dirty="0"/>
          </a:p>
          <a:p>
            <a:pPr algn="ctr">
              <a:buFont typeface="+mj-lt"/>
              <a:buAutoNum type="arabicPeriod"/>
            </a:pPr>
            <a:r>
              <a:rPr lang="it-IT" dirty="0"/>
              <a:t>Consolidare ed approvare il lavoro</a:t>
            </a:r>
          </a:p>
          <a:p>
            <a:pPr algn="ctr">
              <a:buFont typeface="+mj-lt"/>
              <a:buAutoNum type="arabicPeriod"/>
            </a:pPr>
            <a:r>
              <a:rPr lang="it-IT" dirty="0"/>
              <a:t>Coinvolgere la rete</a:t>
            </a:r>
          </a:p>
          <a:p>
            <a:pPr algn="ctr">
              <a:buFont typeface="+mj-lt"/>
              <a:buAutoNum type="arabicPeriod"/>
            </a:pPr>
            <a:r>
              <a:rPr lang="it-IT" dirty="0"/>
              <a:t>Scegliere i filoni da inserire a piano</a:t>
            </a:r>
          </a:p>
          <a:p>
            <a:pPr algn="ctr">
              <a:buFont typeface="+mj-lt"/>
              <a:buAutoNum type="arabicPeriod"/>
            </a:pPr>
            <a:r>
              <a:rPr lang="it-IT" dirty="0"/>
              <a:t>Assegnare le responsabilità</a:t>
            </a:r>
          </a:p>
          <a:p>
            <a:pPr algn="ctr">
              <a:buFont typeface="+mj-lt"/>
              <a:buAutoNum type="arabicPeriod"/>
            </a:pPr>
            <a:r>
              <a:rPr lang="it-IT" dirty="0"/>
              <a:t>Lanciare i progetti</a:t>
            </a:r>
          </a:p>
          <a:p>
            <a:pPr algn="ctr">
              <a:buFont typeface="+mj-lt"/>
              <a:buAutoNum type="arabicPeriod"/>
            </a:pPr>
            <a:r>
              <a:rPr lang="it-IT" dirty="0"/>
              <a:t>Raccogliere le adesioni e le forze</a:t>
            </a:r>
          </a:p>
          <a:p>
            <a:pPr algn="ctr">
              <a:buFont typeface="+mj-lt"/>
              <a:buAutoNum type="arabicPeriod"/>
            </a:pPr>
            <a:r>
              <a:rPr lang="it-IT" dirty="0"/>
              <a:t>Far partire operativamente i progetti</a:t>
            </a:r>
          </a:p>
          <a:p>
            <a:pPr algn="ctr"/>
            <a:endParaRPr lang="it-IT" dirty="0"/>
          </a:p>
        </p:txBody>
      </p:sp>
    </p:spTree>
    <p:extLst>
      <p:ext uri="{BB962C8B-B14F-4D97-AF65-F5344CB8AC3E}">
        <p14:creationId xmlns:p14="http://schemas.microsoft.com/office/powerpoint/2010/main" val="216010101"/>
      </p:ext>
    </p:extLst>
  </p:cSld>
  <p:clrMapOvr>
    <a:masterClrMapping/>
  </p:clrMapOvr>
</p:sld>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20467</TotalTime>
  <Words>2533</Words>
  <Application>Microsoft Office PowerPoint</Application>
  <PresentationFormat>Widescreen</PresentationFormat>
  <Paragraphs>161</Paragraphs>
  <Slides>31</Slides>
  <Notes>0</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31</vt:i4>
      </vt:variant>
    </vt:vector>
  </HeadingPairs>
  <TitlesOfParts>
    <vt:vector size="40" baseType="lpstr">
      <vt:lpstr>Arial</vt:lpstr>
      <vt:lpstr>Calibri</vt:lpstr>
      <vt:lpstr>Century Gothic</vt:lpstr>
      <vt:lpstr>Comic Sans MS</vt:lpstr>
      <vt:lpstr>Ink Free</vt:lpstr>
      <vt:lpstr>Lucida Handwriting</vt:lpstr>
      <vt:lpstr>Wingdings</vt:lpstr>
      <vt:lpstr>Wingdings 3</vt:lpstr>
      <vt:lpstr>Filo</vt:lpstr>
      <vt:lpstr>RIES Rete Italiana di Economia Solidale   MISSION e VISION</vt:lpstr>
      <vt:lpstr>Definizioni</vt:lpstr>
      <vt:lpstr>Mission</vt:lpstr>
      <vt:lpstr>La Vision «esterna»</vt:lpstr>
      <vt:lpstr>La Vision «interna»</vt:lpstr>
      <vt:lpstr>L’implementazione della Vision</vt:lpstr>
      <vt:lpstr>La rilevanza dei fattori «esterni»</vt:lpstr>
      <vt:lpstr>La rilevanza dei fattori «interni»</vt:lpstr>
      <vt:lpstr>Il Gap</vt:lpstr>
      <vt:lpstr>Il Gap dei fattori «esterni»</vt:lpstr>
      <vt:lpstr>Il Gap dei fattori «interni»</vt:lpstr>
      <vt:lpstr>Il Gap ponderato fattori «esterni»</vt:lpstr>
      <vt:lpstr>Il Gap ponderato fattori «interni»</vt:lpstr>
      <vt:lpstr>La varianza (su cosa non abbiamo un’opinione comune)</vt:lpstr>
      <vt:lpstr>La varianza (su cosa non abbiamo un’opinione comune)</vt:lpstr>
      <vt:lpstr>Che cosa fare ?</vt:lpstr>
      <vt:lpstr>I temi su cui discutere</vt:lpstr>
      <vt:lpstr>Le priorità</vt:lpstr>
      <vt:lpstr>Gli elementi più «critici»</vt:lpstr>
      <vt:lpstr>Ipotesi di progetti/azioni da mettere a piano ed avviare</vt:lpstr>
      <vt:lpstr>Ipotesi di progetti/azioni da mettere a piano ed avviare</vt:lpstr>
      <vt:lpstr>Ipotesi di progetti/azioni da mettere a piano ed avviare</vt:lpstr>
      <vt:lpstr>Ipotesi di progetti/azioni da mettere a piano ed avviare</vt:lpstr>
      <vt:lpstr>Ipotesi di progetti/azioni da mettere a piano ed avviare</vt:lpstr>
      <vt:lpstr>Ipotesi di progetti/azioni da mettere a piano ed avviare</vt:lpstr>
      <vt:lpstr>Ipotesi di progetti/azioni da mettere a piano ed avviare</vt:lpstr>
      <vt:lpstr>Ipotesi di progetti/azioni da mettere a piano ed avviare</vt:lpstr>
      <vt:lpstr>Ipotesi di progetti/azioni da mettere a piano ed avviare</vt:lpstr>
      <vt:lpstr>Ipotesi di progetti/azioni da mettere a piano ed avviare</vt:lpstr>
      <vt:lpstr>Ipotesi di progetti/azioni da mettere a piano ed avviare</vt:lpstr>
      <vt:lpstr>Come procedere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RIES Rete Italiana di Economia Solidale MISSION</dc:title>
  <dc:creator>Franco Ferrario</dc:creator>
  <cp:lastModifiedBy>Franco Ferrario</cp:lastModifiedBy>
  <cp:revision>4</cp:revision>
  <dcterms:created xsi:type="dcterms:W3CDTF">2023-08-10T15:21:02Z</dcterms:created>
  <dcterms:modified xsi:type="dcterms:W3CDTF">2024-05-07T10:11:37Z</dcterms:modified>
</cp:coreProperties>
</file>